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themeOverride+xml" PartName="/ppt/theme/themeOverride3.xml"/>
  <Override ContentType="application/vnd.openxmlformats-officedocument.themeOverride+xml" PartName="/ppt/theme/themeOverride38.xml"/>
  <Override ContentType="application/vnd.openxmlformats-officedocument.themeOverride+xml" PartName="/ppt/theme/themeOverride63.xml"/>
  <Override ContentType="application/vnd.openxmlformats-officedocument.themeOverride+xml" PartName="/ppt/theme/themeOverride46.xml"/>
  <Override ContentType="application/vnd.openxmlformats-officedocument.themeOverride+xml" PartName="/ppt/theme/themeOverride20.xml"/>
  <Override ContentType="application/vnd.openxmlformats-officedocument.themeOverride+xml" PartName="/ppt/theme/themeOverride29.xml"/>
  <Override ContentType="application/vnd.openxmlformats-officedocument.themeOverride+xml" PartName="/ppt/theme/themeOverride12.xml"/>
  <Override ContentType="application/vnd.openxmlformats-officedocument.themeOverride+xml" PartName="/ppt/theme/themeOverride55.xml"/>
  <Override ContentType="application/vnd.openxmlformats-officedocument.themeOverride+xml" PartName="/ppt/theme/themeOverride45.xml"/>
  <Override ContentType="application/vnd.openxmlformats-officedocument.themeOverride+xml" PartName="/ppt/theme/themeOverride2.xml"/>
  <Override ContentType="application/vnd.openxmlformats-officedocument.themeOverride+xml" PartName="/ppt/theme/themeOverride10.xml"/>
  <Override ContentType="application/vnd.openxmlformats-officedocument.themeOverride+xml" PartName="/ppt/theme/themeOverride37.xml"/>
  <Override ContentType="application/vnd.openxmlformats-officedocument.themeOverride+xml" PartName="/ppt/theme/themeOverride62.xml"/>
  <Override ContentType="application/vnd.openxmlformats-officedocument.themeOverride+xml" PartName="/ppt/theme/themeOverride54.xml"/>
  <Override ContentType="application/vnd.openxmlformats-officedocument.themeOverride+xml" PartName="/ppt/theme/themeOverride11.xml"/>
  <Override ContentType="application/vnd.openxmlformats-officedocument.themeOverride+xml" PartName="/ppt/theme/themeOverride1.xml"/>
  <Override ContentType="application/vnd.openxmlformats-officedocument.themeOverride+xml" PartName="/ppt/theme/themeOverride28.xml"/>
  <Override ContentType="application/vnd.openxmlformats-officedocument.themeOverride+xml" PartName="/ppt/theme/themeOverride19.xml"/>
  <Override ContentType="application/vnd.openxmlformats-officedocument.themeOverride+xml" PartName="/ppt/theme/themeOverride49.xml"/>
  <Override ContentType="application/vnd.openxmlformats-officedocument.themeOverride+xml" PartName="/ppt/theme/themeOverride22.xml"/>
  <Override ContentType="application/vnd.openxmlformats-officedocument.themeOverride+xml" PartName="/ppt/theme/themeOverride5.xml"/>
  <Override ContentType="application/vnd.openxmlformats-officedocument.themeOverride+xml" PartName="/ppt/theme/themeOverride35.xml"/>
  <Override ContentType="application/vnd.openxmlformats-officedocument.themeOverride+xml" PartName="/ppt/theme/themeOverride36.xml"/>
  <Override ContentType="application/vnd.openxmlformats-officedocument.themeOverride+xml" PartName="/ppt/theme/themeOverride23.xml"/>
  <Override ContentType="application/vnd.openxmlformats-officedocument.themeOverride+xml" PartName="/ppt/theme/themeOverride18.xml"/>
  <Override ContentType="application/vnd.openxmlformats-officedocument.themeOverride+xml" PartName="/ppt/theme/themeOverride40.xml"/>
  <Override ContentType="application/vnd.openxmlformats-officedocument.themeOverride+xml" PartName="/ppt/theme/themeOverride53.xml"/>
  <Override ContentType="application/vnd.openxmlformats-officedocument.themeOverride+xml" PartName="/ppt/theme/themeOverride21.xml"/>
  <Override ContentType="application/vnd.openxmlformats-officedocument.themeOverride+xml" PartName="/ppt/theme/themeOverride51.xml"/>
  <Override ContentType="application/vnd.openxmlformats-officedocument.themeOverride+xml" PartName="/ppt/theme/themeOverride64.xml"/>
  <Override ContentType="application/vnd.openxmlformats-officedocument.themeOverride+xml" PartName="/ppt/theme/themeOverride4.xml"/>
  <Override ContentType="application/vnd.openxmlformats-officedocument.themeOverride+xml" PartName="/ppt/theme/themeOverride47.xml"/>
  <Override ContentType="application/vnd.openxmlformats-officedocument.themeOverride+xml" PartName="/ppt/theme/themeOverride34.xml"/>
  <Override ContentType="application/vnd.openxmlformats-officedocument.themeOverride+xml" PartName="/ppt/theme/themeOverride48.xml"/>
  <Override ContentType="application/vnd.openxmlformats-officedocument.themeOverride+xml" PartName="/ppt/theme/themeOverride17.xml"/>
  <Override ContentType="application/vnd.openxmlformats-officedocument.themeOverride+xml" PartName="/ppt/theme/themeOverride65.xml"/>
  <Override ContentType="application/vnd.openxmlformats-officedocument.themeOverride+xml" PartName="/ppt/theme/themeOverride52.xml"/>
  <Override ContentType="application/vnd.openxmlformats-officedocument.themeOverride+xml" PartName="/ppt/theme/themeOverride33.xml"/>
  <Override ContentType="application/vnd.openxmlformats-officedocument.themeOverride+xml" PartName="/ppt/theme/themeOverride8.xml"/>
  <Override ContentType="application/vnd.openxmlformats-officedocument.themeOverride+xml" PartName="/ppt/theme/themeOverride42.xml"/>
  <Override ContentType="application/vnd.openxmlformats-officedocument.themeOverride+xml" PartName="/ppt/theme/themeOverride59.xml"/>
  <Override ContentType="application/vnd.openxmlformats-officedocument.themeOverride+xml" PartName="/ppt/theme/themeOverride25.xml"/>
  <Override ContentType="application/vnd.openxmlformats-officedocument.themeOverride+xml" PartName="/ppt/theme/themeOverride16.xml"/>
  <Override ContentType="application/vnd.openxmlformats-officedocument.themeOverride+xml" PartName="/ppt/theme/themeOverride9.xml"/>
  <Override ContentType="application/vnd.openxmlformats-officedocument.themeOverride+xml" PartName="/ppt/theme/themeOverride58.xml"/>
  <Override ContentType="application/vnd.openxmlformats-officedocument.themeOverride+xml" PartName="/ppt/theme/themeOverride32.xml"/>
  <Override ContentType="application/vnd.openxmlformats-officedocument.themeOverride+xml" PartName="/ppt/theme/themeOverride24.xml"/>
  <Override ContentType="application/vnd.openxmlformats-officedocument.themeOverride+xml" PartName="/ppt/theme/themeOverride50.xml"/>
  <Override ContentType="application/vnd.openxmlformats-officedocument.themeOverride+xml" PartName="/ppt/theme/themeOverride41.xml"/>
  <Override ContentType="application/vnd.openxmlformats-officedocument.themeOverride+xml" PartName="/ppt/theme/themeOverride15.xml"/>
  <Override ContentType="application/vnd.openxmlformats-officedocument.themeOverride+xml" PartName="/ppt/theme/themeOverride57.xml"/>
  <Override ContentType="application/vnd.openxmlformats-officedocument.themeOverride+xml" PartName="/ppt/theme/themeOverride44.xml"/>
  <Override ContentType="application/vnd.openxmlformats-officedocument.themeOverride+xml" PartName="/ppt/theme/themeOverride31.xml"/>
  <Override ContentType="application/vnd.openxmlformats-officedocument.themeOverride+xml" PartName="/ppt/theme/themeOverride60.xml"/>
  <Override ContentType="application/vnd.openxmlformats-officedocument.themeOverride+xml" PartName="/ppt/theme/themeOverride6.xml"/>
  <Override ContentType="application/vnd.openxmlformats-officedocument.themeOverride+xml" PartName="/ppt/theme/themeOverride27.xml"/>
  <Override ContentType="application/vnd.openxmlformats-officedocument.themeOverride+xml" PartName="/ppt/theme/themeOverride14.xml"/>
  <Override ContentType="application/vnd.openxmlformats-officedocument.themeOverride+xml" PartName="/ppt/theme/themeOverride26.xml"/>
  <Override ContentType="application/vnd.openxmlformats-officedocument.themeOverride+xml" PartName="/ppt/theme/themeOverride39.xml"/>
  <Override ContentType="application/vnd.openxmlformats-officedocument.themeOverride+xml" PartName="/ppt/theme/themeOverride7.xml"/>
  <Override ContentType="application/vnd.openxmlformats-officedocument.themeOverride+xml" PartName="/ppt/theme/themeOverride30.xml"/>
  <Override ContentType="application/vnd.openxmlformats-officedocument.themeOverride+xml" PartName="/ppt/theme/themeOverride61.xml"/>
  <Override ContentType="application/vnd.openxmlformats-officedocument.themeOverride+xml" PartName="/ppt/theme/themeOverride43.xml"/>
  <Override ContentType="application/vnd.openxmlformats-officedocument.themeOverride+xml" PartName="/ppt/theme/themeOverride13.xml"/>
  <Override ContentType="application/vnd.openxmlformats-officedocument.themeOverride+xml" PartName="/ppt/theme/themeOverride56.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43" r:id="rId3"/>
    <p:sldMasterId id="2147483744" r:id="rId4"/>
    <p:sldMasterId id="214748374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enturyGothic-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CenturyGothic-italic.fntdata"/><Relationship Id="rId10" Type="http://schemas.openxmlformats.org/officeDocument/2006/relationships/slide" Target="slides/slide4.xml"/><Relationship Id="rId32" Type="http://schemas.openxmlformats.org/officeDocument/2006/relationships/font" Target="fonts/CenturyGothic-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enturyGothic-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upmc-enterprises/elasticsearch-operator"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helm/charts/blob/9bf7799e7f91d2e1142be8d6724c8aa9cc7ed8a9/incubator/elasticsearch/values.yaml#L10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10dae7542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10dae7542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55e15ded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55e15ded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8000"/>
              </a:lnSpc>
              <a:spcBef>
                <a:spcPts val="0"/>
              </a:spcBef>
              <a:spcAft>
                <a:spcPts val="0"/>
              </a:spcAft>
              <a:buSzPts val="1800"/>
              <a:buChar char="●"/>
            </a:pPr>
            <a:r>
              <a:rPr lang="en" sz="1800"/>
              <a:t>Mention existing alternatives that we have looked at.</a:t>
            </a:r>
            <a:endParaRPr sz="1800"/>
          </a:p>
          <a:p>
            <a:pPr indent="-342900" lvl="1" marL="914400" rtl="0" algn="l">
              <a:lnSpc>
                <a:spcPct val="118000"/>
              </a:lnSpc>
              <a:spcBef>
                <a:spcPts val="0"/>
              </a:spcBef>
              <a:spcAft>
                <a:spcPts val="0"/>
              </a:spcAft>
              <a:buSzPts val="1800"/>
              <a:buChar char="○"/>
            </a:pPr>
            <a:r>
              <a:rPr lang="en" sz="1800" u="sng">
                <a:solidFill>
                  <a:schemeClr val="hlink"/>
                </a:solidFill>
                <a:hlinkClick r:id="rId2"/>
              </a:rPr>
              <a:t>upmc-enterprises/elasticsearch-operator</a:t>
            </a:r>
            <a:endParaRPr sz="1800"/>
          </a:p>
          <a:p>
            <a:pPr indent="-342900" lvl="1" marL="914400" rtl="0" algn="l">
              <a:lnSpc>
                <a:spcPct val="118000"/>
              </a:lnSpc>
              <a:spcBef>
                <a:spcPts val="0"/>
              </a:spcBef>
              <a:spcAft>
                <a:spcPts val="0"/>
              </a:spcAft>
              <a:buSzPts val="1800"/>
              <a:buChar char="○"/>
            </a:pPr>
            <a:r>
              <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44e782e4a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44e782e4a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Mention terminology overlap: ES Pod == ES Node, ES Cluster = Master + Data Nodes. Replica = Pod Replica vs Index Replica</a:t>
            </a:r>
            <a:endParaRPr/>
          </a:p>
          <a:p>
            <a:pPr indent="-317500" lvl="0" marL="457200" rtl="0" algn="l">
              <a:spcBef>
                <a:spcPts val="0"/>
              </a:spcBef>
              <a:spcAft>
                <a:spcPts val="0"/>
              </a:spcAft>
              <a:buSzPts val="1400"/>
              <a:buChar char="●"/>
            </a:pPr>
            <a:r>
              <a:rPr lang="en"/>
              <a:t>Operator sets Pod Disruption Budget 0</a:t>
            </a:r>
            <a:endParaRPr/>
          </a:p>
          <a:p>
            <a:pPr indent="-317500" lvl="0" marL="457200" rtl="0" algn="l">
              <a:spcBef>
                <a:spcPts val="0"/>
              </a:spcBef>
              <a:spcAft>
                <a:spcPts val="0"/>
              </a:spcAft>
              <a:buSzPts val="1400"/>
              <a:buChar char="●"/>
            </a:pPr>
            <a:r>
              <a:rPr lang="en"/>
              <a:t>TerminationGracePeriodSeconds: 3600 (1h) </a:t>
            </a:r>
            <a:r>
              <a:rPr lang="en" u="sng">
                <a:solidFill>
                  <a:schemeClr val="hlink"/>
                </a:solidFill>
                <a:hlinkClick r:id="rId2"/>
              </a:rPr>
              <a:t>https://github.com/helm/charts/blob/9bf7799e7f91d2e1142be8d6724c8aa9cc7ed8a9/incubator/elasticsearch/values.yaml#L101</a:t>
            </a:r>
            <a:endParaRPr/>
          </a:p>
          <a:p>
            <a:pPr indent="-317500" lvl="0" marL="457200" rtl="0" algn="l">
              <a:spcBef>
                <a:spcPts val="0"/>
              </a:spcBef>
              <a:spcAft>
                <a:spcPts val="0"/>
              </a:spcAft>
              <a:buSzPts val="1400"/>
              <a:buChar char="●"/>
            </a:pPr>
            <a:r>
              <a:rPr lang="en"/>
              <a:t>Hooks are “bound-to-succeed”</a:t>
            </a:r>
            <a:endParaRPr/>
          </a:p>
          <a:p>
            <a:pPr indent="-317500" lvl="0" marL="457200" rtl="0" algn="l">
              <a:spcBef>
                <a:spcPts val="0"/>
              </a:spcBef>
              <a:spcAft>
                <a:spcPts val="0"/>
              </a:spcAft>
              <a:buSzPts val="1400"/>
              <a:buChar char="●"/>
            </a:pPr>
            <a:r>
              <a:rPr lang="en"/>
              <a:t>Visualize data moving.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38e874a9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8e874a9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do not try to abstract podTemplates or volumeClaimTemplates</a:t>
            </a:r>
            <a:endParaRPr/>
          </a:p>
          <a:p>
            <a:pPr indent="-317500" lvl="0" marL="457200" rtl="0" algn="l">
              <a:spcBef>
                <a:spcPts val="0"/>
              </a:spcBef>
              <a:spcAft>
                <a:spcPts val="0"/>
              </a:spcAft>
              <a:buSzPts val="1400"/>
              <a:buChar char="●"/>
            </a:pPr>
            <a:r>
              <a:rPr lang="en"/>
              <a:t>Scaling will be explained later</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54877a508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54877a508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We do not try to abstract podTemplates or volumeClaimTemplates</a:t>
            </a:r>
            <a:endParaRPr/>
          </a:p>
          <a:p>
            <a:pPr indent="-317500" lvl="0" marL="457200" rtl="0" algn="l">
              <a:spcBef>
                <a:spcPts val="0"/>
              </a:spcBef>
              <a:spcAft>
                <a:spcPts val="0"/>
              </a:spcAft>
              <a:buSzPts val="1400"/>
              <a:buChar char="●"/>
            </a:pPr>
            <a:r>
              <a:rPr lang="en"/>
              <a:t>Scaling will be explained later</a:t>
            </a:r>
            <a:endParaRPr/>
          </a:p>
          <a:p>
            <a:pPr indent="-317500" lvl="0" marL="457200" rtl="0" algn="l">
              <a:spcBef>
                <a:spcPts val="0"/>
              </a:spcBef>
              <a:spcAft>
                <a:spcPts val="0"/>
              </a:spcAft>
              <a:buSzPts val="1400"/>
              <a:buChar char="●"/>
            </a:pPr>
            <a:r>
              <a:rPr lang="en"/>
              <a:t>ES Node ^= Pod</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550926165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50926165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Operator sets Pod Disruption Budget 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544e782e4a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44e782e4a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rPr lang="en"/>
              <a:t>Not HPA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6" name="Shape 1406"/>
        <p:cNvGrpSpPr/>
        <p:nvPr/>
      </p:nvGrpSpPr>
      <p:grpSpPr>
        <a:xfrm>
          <a:off x="0" y="0"/>
          <a:ext cx="0" cy="0"/>
          <a:chOff x="0" y="0"/>
          <a:chExt cx="0" cy="0"/>
        </a:xfrm>
      </p:grpSpPr>
      <p:sp>
        <p:nvSpPr>
          <p:cNvPr id="1407" name="Google Shape;1407;g54877a5089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54877a5089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4877a5089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54877a5089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Scaling Parameters</a:t>
            </a:r>
            <a:endParaRPr/>
          </a:p>
          <a:p>
            <a:pPr indent="-317500" lvl="1" marL="914400" rtl="0" algn="l">
              <a:spcBef>
                <a:spcPts val="0"/>
              </a:spcBef>
              <a:spcAft>
                <a:spcPts val="0"/>
              </a:spcAft>
              <a:buSzPts val="1400"/>
              <a:buChar char="○"/>
            </a:pPr>
            <a:r>
              <a:rPr lang="en"/>
              <a:t>Node replicas</a:t>
            </a:r>
            <a:endParaRPr/>
          </a:p>
          <a:p>
            <a:pPr indent="-317500" lvl="1" marL="914400" rtl="0" algn="l">
              <a:spcBef>
                <a:spcPts val="0"/>
              </a:spcBef>
              <a:spcAft>
                <a:spcPts val="0"/>
              </a:spcAft>
              <a:buSzPts val="1400"/>
              <a:buChar char="○"/>
            </a:pPr>
            <a:r>
              <a:rPr lang="en"/>
              <a:t>Index replicas</a:t>
            </a:r>
            <a:endParaRPr/>
          </a:p>
          <a:p>
            <a:pPr indent="-317500" lvl="0" marL="457200" rtl="0" algn="l">
              <a:spcBef>
                <a:spcPts val="0"/>
              </a:spcBef>
              <a:spcAft>
                <a:spcPts val="0"/>
              </a:spcAft>
              <a:buSzPts val="1400"/>
              <a:buChar char="●"/>
            </a:pPr>
            <a:r>
              <a:rPr lang="en"/>
              <a:t>CPU graph</a:t>
            </a:r>
            <a:endParaRPr/>
          </a:p>
          <a:p>
            <a:pPr indent="-317500" lvl="0" marL="457200" rtl="0" algn="l">
              <a:spcBef>
                <a:spcPts val="0"/>
              </a:spcBef>
              <a:spcAft>
                <a:spcPts val="0"/>
              </a:spcAft>
              <a:buSzPts val="1400"/>
              <a:buChar char="●"/>
            </a:pPr>
            <a:r>
              <a:rPr lang="en"/>
              <a:t>Hands-off when cluster is not green</a:t>
            </a:r>
            <a:endParaRPr/>
          </a:p>
          <a:p>
            <a:pPr indent="-317500" lvl="0" marL="457200" rtl="0" algn="l">
              <a:spcBef>
                <a:spcPts val="0"/>
              </a:spcBef>
              <a:spcAft>
                <a:spcPts val="0"/>
              </a:spcAft>
              <a:buSzPts val="1400"/>
              <a:buChar char="●"/>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5" name="Shape 1595"/>
        <p:cNvGrpSpPr/>
        <p:nvPr/>
      </p:nvGrpSpPr>
      <p:grpSpPr>
        <a:xfrm>
          <a:off x="0" y="0"/>
          <a:ext cx="0" cy="0"/>
          <a:chOff x="0" y="0"/>
          <a:chExt cx="0" cy="0"/>
        </a:xfrm>
      </p:grpSpPr>
      <p:sp>
        <p:nvSpPr>
          <p:cNvPr id="1596" name="Google Shape;1596;g38920e44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38920e44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54877a5089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54877a5089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g544e782e4a_2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44e782e4a_2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10dae7542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10dae7542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5e15ded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5e15ded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5491d3d1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5491d3d1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2008/2009: 	</a:t>
            </a:r>
            <a:r>
              <a:rPr lang="en" sz="1000">
                <a:solidFill>
                  <a:schemeClr val="dk1"/>
                </a:solidFill>
              </a:rPr>
              <a:t>Germany, Austria</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2010: 		</a:t>
            </a:r>
            <a:r>
              <a:rPr lang="en" sz="1000">
                <a:solidFill>
                  <a:schemeClr val="dk1"/>
                </a:solidFill>
              </a:rPr>
              <a:t>Netherlands, France</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2011: 		</a:t>
            </a:r>
            <a:r>
              <a:rPr lang="en" sz="1000">
                <a:solidFill>
                  <a:schemeClr val="dk1"/>
                </a:solidFill>
              </a:rPr>
              <a:t>Italy, UK, Switzerland</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solidFill>
                  <a:schemeClr val="dk1"/>
                </a:solidFill>
              </a:rPr>
              <a:t>2012/2013: 	</a:t>
            </a:r>
            <a:r>
              <a:rPr lang="en" sz="1000">
                <a:solidFill>
                  <a:schemeClr val="dk1"/>
                </a:solidFill>
              </a:rPr>
              <a:t>Sweden, Belgium, Spain, Denmark, Finland, Poland, Norway, Luxembourg</a:t>
            </a:r>
            <a:endParaRPr sz="1000">
              <a:solidFill>
                <a:schemeClr val="dk1"/>
              </a:solidFill>
            </a:endParaRPr>
          </a:p>
          <a:p>
            <a:pPr indent="0" lvl="0" marL="0" rtl="0" algn="l">
              <a:lnSpc>
                <a:spcPct val="118000"/>
              </a:lnSpc>
              <a:spcBef>
                <a:spcPts val="0"/>
              </a:spcBef>
              <a:spcAft>
                <a:spcPts val="0"/>
              </a:spcAft>
              <a:buClr>
                <a:schemeClr val="dk1"/>
              </a:buClr>
              <a:buSzPts val="1100"/>
              <a:buFont typeface="Arial"/>
              <a:buNone/>
            </a:pPr>
            <a:r>
              <a:rPr b="1" lang="en" sz="1000"/>
              <a:t>2018: 		</a:t>
            </a:r>
            <a:r>
              <a:rPr lang="en" sz="1000">
                <a:latin typeface="Roboto"/>
                <a:ea typeface="Roboto"/>
                <a:cs typeface="Roboto"/>
                <a:sym typeface="Roboto"/>
              </a:rPr>
              <a:t>Czech Republic, Ireland</a:t>
            </a:r>
            <a:endParaRPr sz="1000">
              <a:latin typeface="Roboto"/>
              <a:ea typeface="Roboto"/>
              <a:cs typeface="Roboto"/>
              <a:sym typeface="Roboto"/>
            </a:endParaRPr>
          </a:p>
          <a:p>
            <a:pPr indent="0" lvl="0" marL="0" rtl="0" algn="l">
              <a:lnSpc>
                <a:spcPct val="118000"/>
              </a:lnSpc>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544e782e4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544e782e4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Search Department</a:t>
            </a:r>
            <a:endParaRPr/>
          </a:p>
          <a:p>
            <a:pPr indent="-317500" lvl="0" marL="457200" rtl="0" algn="l">
              <a:spcBef>
                <a:spcPts val="0"/>
              </a:spcBef>
              <a:spcAft>
                <a:spcPts val="0"/>
              </a:spcAft>
              <a:buSzPts val="1400"/>
              <a:buChar char="-"/>
            </a:pPr>
            <a:r>
              <a:rPr lang="en"/>
              <a:t>Don’t repeat numbers</a:t>
            </a:r>
            <a:endParaRPr/>
          </a:p>
          <a:p>
            <a:pPr indent="-317500" lvl="1" marL="914400" rtl="0" algn="l">
              <a:spcBef>
                <a:spcPts val="0"/>
              </a:spcBef>
              <a:spcAft>
                <a:spcPts val="0"/>
              </a:spcAft>
              <a:buSzPts val="1400"/>
              <a:buChar char="-"/>
            </a:pPr>
            <a:r>
              <a:rPr lang="en"/>
              <a:t>Active customers</a:t>
            </a:r>
            <a:endParaRPr/>
          </a:p>
          <a:p>
            <a:pPr indent="-317500" lvl="0" marL="457200" rtl="0" algn="l">
              <a:spcBef>
                <a:spcPts val="0"/>
              </a:spcBef>
              <a:spcAft>
                <a:spcPts val="0"/>
              </a:spcAft>
              <a:buSzPts val="1400"/>
              <a:buChar char="-"/>
            </a:pPr>
            <a:r>
              <a:rPr lang="en"/>
              <a:t>Other interesting metrics</a:t>
            </a:r>
            <a:endParaRPr/>
          </a:p>
          <a:p>
            <a:pPr indent="-317500" lvl="1" marL="914400" rtl="0" algn="l">
              <a:spcBef>
                <a:spcPts val="0"/>
              </a:spcBef>
              <a:spcAft>
                <a:spcPts val="0"/>
              </a:spcAft>
              <a:buSzPts val="1400"/>
              <a:buChar char="-"/>
            </a:pPr>
            <a:r>
              <a:rPr lang="en"/>
              <a:t>Department size (headcount)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544e782e4a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44e782e4a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Massive denormalisation -&gt; high update rate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9" name="Shape 1099"/>
        <p:cNvGrpSpPr/>
        <p:nvPr/>
      </p:nvGrpSpPr>
      <p:grpSpPr>
        <a:xfrm>
          <a:off x="0" y="0"/>
          <a:ext cx="0" cy="0"/>
          <a:chOff x="0" y="0"/>
          <a:chExt cx="0" cy="0"/>
        </a:xfrm>
      </p:grpSpPr>
      <p:sp>
        <p:nvSpPr>
          <p:cNvPr id="1100" name="Google Shape;1100;g54877a508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54877a508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matter how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Google Shape;1107;g366ec53a4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366ec53a4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g55e15ded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55e15ded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9.jpg"/><Relationship Id="rId4" Type="http://schemas.openxmlformats.org/officeDocument/2006/relationships/image" Target="../media/image4.jpg"/><Relationship Id="rId11" Type="http://schemas.openxmlformats.org/officeDocument/2006/relationships/image" Target="../media/image8.png"/><Relationship Id="rId10" Type="http://schemas.openxmlformats.org/officeDocument/2006/relationships/image" Target="../media/image10.jpg"/><Relationship Id="rId9"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17.jpg"/><Relationship Id="rId7" Type="http://schemas.openxmlformats.org/officeDocument/2006/relationships/image" Target="../media/image24.png"/><Relationship Id="rId8"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9.jpg"/><Relationship Id="rId4" Type="http://schemas.openxmlformats.org/officeDocument/2006/relationships/image" Target="../media/image4.jpg"/><Relationship Id="rId11" Type="http://schemas.openxmlformats.org/officeDocument/2006/relationships/image" Target="../media/image8.png"/><Relationship Id="rId10" Type="http://schemas.openxmlformats.org/officeDocument/2006/relationships/image" Target="../media/image10.jpg"/><Relationship Id="rId9"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17.jpg"/><Relationship Id="rId7" Type="http://schemas.openxmlformats.org/officeDocument/2006/relationships/image" Target="../media/image24.png"/><Relationship Id="rId8"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5.jpg"/><Relationship Id="rId4" Type="http://schemas.openxmlformats.org/officeDocument/2006/relationships/image" Target="../media/image12.jpg"/><Relationship Id="rId11" Type="http://schemas.openxmlformats.org/officeDocument/2006/relationships/image" Target="../media/image7.png"/><Relationship Id="rId10" Type="http://schemas.openxmlformats.org/officeDocument/2006/relationships/image" Target="../media/image23.jpg"/><Relationship Id="rId9" Type="http://schemas.openxmlformats.org/officeDocument/2006/relationships/image" Target="../media/image22.jpg"/><Relationship Id="rId5" Type="http://schemas.openxmlformats.org/officeDocument/2006/relationships/image" Target="../media/image11.jpg"/><Relationship Id="rId6" Type="http://schemas.openxmlformats.org/officeDocument/2006/relationships/image" Target="../media/image14.jpg"/><Relationship Id="rId7" Type="http://schemas.openxmlformats.org/officeDocument/2006/relationships/image" Target="../media/image26.png"/><Relationship Id="rId8" Type="http://schemas.openxmlformats.org/officeDocument/2006/relationships/image" Target="../media/image2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25.jpg"/><Relationship Id="rId4" Type="http://schemas.openxmlformats.org/officeDocument/2006/relationships/image" Target="../media/image12.jpg"/><Relationship Id="rId11" Type="http://schemas.openxmlformats.org/officeDocument/2006/relationships/image" Target="../media/image7.png"/><Relationship Id="rId10" Type="http://schemas.openxmlformats.org/officeDocument/2006/relationships/image" Target="../media/image23.jpg"/><Relationship Id="rId9" Type="http://schemas.openxmlformats.org/officeDocument/2006/relationships/image" Target="../media/image22.jpg"/><Relationship Id="rId5" Type="http://schemas.openxmlformats.org/officeDocument/2006/relationships/image" Target="../media/image11.jpg"/><Relationship Id="rId6" Type="http://schemas.openxmlformats.org/officeDocument/2006/relationships/image" Target="../media/image14.jpg"/><Relationship Id="rId7" Type="http://schemas.openxmlformats.org/officeDocument/2006/relationships/image" Target="../media/image26.png"/><Relationship Id="rId8" Type="http://schemas.openxmlformats.org/officeDocument/2006/relationships/image" Target="../media/image21.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7" name="Shape 7"/>
        <p:cNvGrpSpPr/>
        <p:nvPr/>
      </p:nvGrpSpPr>
      <p:grpSpPr>
        <a:xfrm>
          <a:off x="0" y="0"/>
          <a:ext cx="0" cy="0"/>
          <a:chOff x="0" y="0"/>
          <a:chExt cx="0" cy="0"/>
        </a:xfrm>
      </p:grpSpPr>
      <p:sp>
        <p:nvSpPr>
          <p:cNvPr id="8" name="Google Shape;8;p2"/>
          <p:cNvSpPr txBox="1"/>
          <p:nvPr>
            <p:ph idx="1"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 name="Google Shape;9;p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10" name="Google Shape;10;p2"/>
          <p:cNvGrpSpPr/>
          <p:nvPr/>
        </p:nvGrpSpPr>
        <p:grpSpPr>
          <a:xfrm>
            <a:off x="-16803" y="-56964"/>
            <a:ext cx="9189348" cy="5248614"/>
            <a:chOff x="0" y="0"/>
            <a:chExt cx="24504928" cy="13996305"/>
          </a:xfrm>
        </p:grpSpPr>
        <p:pic>
          <p:nvPicPr>
            <p:cNvPr id="11" name="Google Shape;11;p2"/>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12" name="Google Shape;12;p2"/>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13" name="Google Shape;13;p2"/>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14" name="Google Shape;14;p2"/>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15" name="Google Shape;15;p2"/>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16" name="Google Shape;16;p2"/>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17" name="Google Shape;17;p2"/>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18" name="Google Shape;18;p2"/>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19" name="Google Shape;19;p2"/>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20" name="Google Shape;20;p2"/>
          <p:cNvSpPr/>
          <p:nvPr/>
        </p:nvSpPr>
        <p:spPr>
          <a:xfrm>
            <a:off x="3161592" y="0"/>
            <a:ext cx="2832600" cy="5143500"/>
          </a:xfrm>
          <a:prstGeom prst="rect">
            <a:avLst/>
          </a:prstGeom>
          <a:solidFill>
            <a:srgbClr val="FFFFFF">
              <a:alpha val="94901"/>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sp>
        <p:nvSpPr>
          <p:cNvPr id="21" name="Google Shape;21;p2"/>
          <p:cNvSpPr txBox="1"/>
          <p:nvPr>
            <p:ph idx="2"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 name="Google Shape;22;p2"/>
          <p:cNvSpPr txBox="1"/>
          <p:nvPr>
            <p:ph idx="3"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 name="Google Shape;23;p2"/>
          <p:cNvSpPr txBox="1"/>
          <p:nvPr>
            <p:ph idx="4"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4" name="Google Shape;24;p2"/>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pic>
        <p:nvPicPr>
          <p:cNvPr descr="logo_zalando_rgb_hor_all.png" id="25" name="Google Shape;25;p2"/>
          <p:cNvPicPr preferRelativeResize="0"/>
          <p:nvPr/>
        </p:nvPicPr>
        <p:blipFill>
          <a:blip r:embed="rId11">
            <a:alphaModFix/>
          </a:blip>
          <a:stretch>
            <a:fillRect/>
          </a:stretch>
        </p:blipFill>
        <p:spPr>
          <a:xfrm>
            <a:off x="4076700" y="286275"/>
            <a:ext cx="990600" cy="1959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107" name="Shape 107"/>
        <p:cNvGrpSpPr/>
        <p:nvPr/>
      </p:nvGrpSpPr>
      <p:grpSpPr>
        <a:xfrm>
          <a:off x="0" y="0"/>
          <a:ext cx="0" cy="0"/>
          <a:chOff x="0" y="0"/>
          <a:chExt cx="0" cy="0"/>
        </a:xfrm>
      </p:grpSpPr>
      <p:sp>
        <p:nvSpPr>
          <p:cNvPr id="108" name="Google Shape;108;p1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9" name="Google Shape;109;p11"/>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10" name="Google Shape;110;p1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11" name="Google Shape;111;p1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12" name="Google Shape;112;p11"/>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13" name="Google Shape;113;p11"/>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14" name="Google Shape;114;p1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5" name="Google Shape;115;p1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16" name="Google Shape;116;p1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117" name="Shape 117"/>
        <p:cNvGrpSpPr/>
        <p:nvPr/>
      </p:nvGrpSpPr>
      <p:grpSpPr>
        <a:xfrm>
          <a:off x="0" y="0"/>
          <a:ext cx="0" cy="0"/>
          <a:chOff x="0" y="0"/>
          <a:chExt cx="0" cy="0"/>
        </a:xfrm>
      </p:grpSpPr>
      <p:sp>
        <p:nvSpPr>
          <p:cNvPr id="118" name="Google Shape;118;p1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19" name="Google Shape;119;p12"/>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20" name="Google Shape;120;p1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21" name="Google Shape;121;p12"/>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22" name="Google Shape;122;p1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23" name="Google Shape;123;p12"/>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24" name="Google Shape;124;p1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25" name="Google Shape;125;p1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26" name="Google Shape;126;p12"/>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27" name="Google Shape;127;p12"/>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128" name="Shape 128"/>
        <p:cNvGrpSpPr/>
        <p:nvPr/>
      </p:nvGrpSpPr>
      <p:grpSpPr>
        <a:xfrm>
          <a:off x="0" y="0"/>
          <a:ext cx="0" cy="0"/>
          <a:chOff x="0" y="0"/>
          <a:chExt cx="0" cy="0"/>
        </a:xfrm>
      </p:grpSpPr>
      <p:sp>
        <p:nvSpPr>
          <p:cNvPr id="129" name="Google Shape;129;p1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30" name="Google Shape;130;p13"/>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31" name="Google Shape;131;p1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32" name="Google Shape;132;p1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33" name="Google Shape;133;p13"/>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34" name="Google Shape;134;p13"/>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35" name="Google Shape;135;p13"/>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36" name="Google Shape;136;p1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37" name="Google Shape;137;p1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38" name="Google Shape;138;p13"/>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39" name="Google Shape;139;p1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140" name="Shape 140"/>
        <p:cNvGrpSpPr/>
        <p:nvPr/>
      </p:nvGrpSpPr>
      <p:grpSpPr>
        <a:xfrm>
          <a:off x="0" y="0"/>
          <a:ext cx="0" cy="0"/>
          <a:chOff x="0" y="0"/>
          <a:chExt cx="0" cy="0"/>
        </a:xfrm>
      </p:grpSpPr>
      <p:sp>
        <p:nvSpPr>
          <p:cNvPr id="141" name="Google Shape;141;p1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42" name="Google Shape;142;p1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43" name="Google Shape;143;p14"/>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44" name="Google Shape;144;p1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45" name="Google Shape;145;p14"/>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46" name="Google Shape;146;p1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47" name="Google Shape;147;p1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48" name="Google Shape;148;p14"/>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149" name="Shape 149"/>
        <p:cNvGrpSpPr/>
        <p:nvPr/>
      </p:nvGrpSpPr>
      <p:grpSpPr>
        <a:xfrm>
          <a:off x="0" y="0"/>
          <a:ext cx="0" cy="0"/>
          <a:chOff x="0" y="0"/>
          <a:chExt cx="0" cy="0"/>
        </a:xfrm>
      </p:grpSpPr>
      <p:sp>
        <p:nvSpPr>
          <p:cNvPr id="150" name="Google Shape;150;p15"/>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51" name="Google Shape;151;p15"/>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52" name="Google Shape;152;p1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53" name="Google Shape;153;p1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54" name="Google Shape;154;p1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55" name="Google Shape;155;p15"/>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56" name="Google Shape;156;p15"/>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57" name="Google Shape;157;p1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58" name="Google Shape;158;p15"/>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59" name="Google Shape;159;p15"/>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60" name="Google Shape;160;p15"/>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161" name="Shape 161"/>
        <p:cNvGrpSpPr/>
        <p:nvPr/>
      </p:nvGrpSpPr>
      <p:grpSpPr>
        <a:xfrm>
          <a:off x="0" y="0"/>
          <a:ext cx="0" cy="0"/>
          <a:chOff x="0" y="0"/>
          <a:chExt cx="0" cy="0"/>
        </a:xfrm>
      </p:grpSpPr>
      <p:sp>
        <p:nvSpPr>
          <p:cNvPr id="162" name="Google Shape;162;p1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63" name="Google Shape;163;p16"/>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4" name="Google Shape;164;p16"/>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5" name="Google Shape;165;p16"/>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66" name="Google Shape;166;p1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67" name="Google Shape;167;p16"/>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68" name="Google Shape;168;p16"/>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69" name="Google Shape;169;p16"/>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170" name="Google Shape;170;p16"/>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71" name="Google Shape;171;p16"/>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72" name="Google Shape;172;p16"/>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73" name="Google Shape;173;p16"/>
          <p:cNvPicPr preferRelativeResize="0"/>
          <p:nvPr/>
        </p:nvPicPr>
        <p:blipFill>
          <a:blip r:embed="rId2">
            <a:alphaModFix/>
          </a:blip>
          <a:stretch>
            <a:fillRect/>
          </a:stretch>
        </p:blipFill>
        <p:spPr>
          <a:xfrm>
            <a:off x="7710810" y="4717150"/>
            <a:ext cx="825077" cy="163200"/>
          </a:xfrm>
          <a:prstGeom prst="rect">
            <a:avLst/>
          </a:prstGeom>
          <a:noFill/>
          <a:ln>
            <a:noFill/>
          </a:ln>
        </p:spPr>
      </p:pic>
      <p:sp>
        <p:nvSpPr>
          <p:cNvPr id="174" name="Google Shape;174;p1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175" name="Shape 175"/>
        <p:cNvGrpSpPr/>
        <p:nvPr/>
      </p:nvGrpSpPr>
      <p:grpSpPr>
        <a:xfrm>
          <a:off x="0" y="0"/>
          <a:ext cx="0" cy="0"/>
          <a:chOff x="0" y="0"/>
          <a:chExt cx="0" cy="0"/>
        </a:xfrm>
      </p:grpSpPr>
      <p:sp>
        <p:nvSpPr>
          <p:cNvPr id="176" name="Google Shape;176;p1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77" name="Google Shape;177;p17"/>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78" name="Google Shape;178;p1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79" name="Google Shape;179;p1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80" name="Google Shape;180;p1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81" name="Google Shape;181;p1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82" name="Google Shape;182;p1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183" name="Google Shape;183;p1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184" name="Shape 184"/>
        <p:cNvGrpSpPr/>
        <p:nvPr/>
      </p:nvGrpSpPr>
      <p:grpSpPr>
        <a:xfrm>
          <a:off x="0" y="0"/>
          <a:ext cx="0" cy="0"/>
          <a:chOff x="0" y="0"/>
          <a:chExt cx="0" cy="0"/>
        </a:xfrm>
      </p:grpSpPr>
      <p:sp>
        <p:nvSpPr>
          <p:cNvPr id="185" name="Google Shape;185;p1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86" name="Google Shape;186;p18"/>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87" name="Google Shape;187;p1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88" name="Google Shape;188;p1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89" name="Google Shape;189;p18"/>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0" name="Google Shape;190;p1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91" name="Google Shape;191;p1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92" name="Google Shape;192;p1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193" name="Google Shape;193;p1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194" name="Shape 194"/>
        <p:cNvGrpSpPr/>
        <p:nvPr/>
      </p:nvGrpSpPr>
      <p:grpSpPr>
        <a:xfrm>
          <a:off x="0" y="0"/>
          <a:ext cx="0" cy="0"/>
          <a:chOff x="0" y="0"/>
          <a:chExt cx="0" cy="0"/>
        </a:xfrm>
      </p:grpSpPr>
      <p:sp>
        <p:nvSpPr>
          <p:cNvPr id="195" name="Google Shape;195;p1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96" name="Google Shape;196;p19"/>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7" name="Google Shape;197;p19"/>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8" name="Google Shape;198;p19"/>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99" name="Google Shape;199;p1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00" name="Google Shape;200;p1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01" name="Google Shape;201;p1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02" name="Google Shape;202;p1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03" name="Google Shape;203;p1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04" name="Google Shape;204;p1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205" name="Shape 205"/>
        <p:cNvGrpSpPr/>
        <p:nvPr/>
      </p:nvGrpSpPr>
      <p:grpSpPr>
        <a:xfrm>
          <a:off x="0" y="0"/>
          <a:ext cx="0" cy="0"/>
          <a:chOff x="0" y="0"/>
          <a:chExt cx="0" cy="0"/>
        </a:xfrm>
      </p:grpSpPr>
      <p:sp>
        <p:nvSpPr>
          <p:cNvPr id="206" name="Google Shape;206;p2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07" name="Google Shape;207;p20"/>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08" name="Google Shape;208;p20"/>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09" name="Google Shape;209;p20"/>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10" name="Google Shape;210;p2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11" name="Google Shape;211;p2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12" name="Google Shape;212;p20"/>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13" name="Google Shape;213;p2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14" name="Google Shape;214;p2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15" name="Google Shape;215;p20"/>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26" name="Shape 26"/>
        <p:cNvGrpSpPr/>
        <p:nvPr/>
      </p:nvGrpSpPr>
      <p:grpSpPr>
        <a:xfrm>
          <a:off x="0" y="0"/>
          <a:ext cx="0" cy="0"/>
          <a:chOff x="0" y="0"/>
          <a:chExt cx="0" cy="0"/>
        </a:xfrm>
      </p:grpSpPr>
      <p:sp>
        <p:nvSpPr>
          <p:cNvPr id="27" name="Google Shape;27;p3"/>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8" name="Google Shape;28;p3"/>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9" name="Google Shape;29;p3"/>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0" name="Google Shape;30;p3"/>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1" name="Google Shape;31;p3"/>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2" name="Google Shape;32;p3"/>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 name="Google Shape;33;p3"/>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4" name="Google Shape;34;p3"/>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35" name="Google Shape;35;p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6" name="Google Shape;36;p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37" name="Google Shape;37;p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pic>
        <p:nvPicPr>
          <p:cNvPr descr="logo_zalando_rgb_hor_all.png" id="38" name="Google Shape;38;p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216" name="Shape 216"/>
        <p:cNvGrpSpPr/>
        <p:nvPr/>
      </p:nvGrpSpPr>
      <p:grpSpPr>
        <a:xfrm>
          <a:off x="0" y="0"/>
          <a:ext cx="0" cy="0"/>
          <a:chOff x="0" y="0"/>
          <a:chExt cx="0" cy="0"/>
        </a:xfrm>
      </p:grpSpPr>
      <p:sp>
        <p:nvSpPr>
          <p:cNvPr id="217" name="Google Shape;217;p2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18" name="Google Shape;218;p21"/>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19" name="Google Shape;219;p21"/>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0" name="Google Shape;220;p21"/>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1" name="Google Shape;221;p21"/>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22" name="Google Shape;222;p2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23" name="Google Shape;223;p2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24" name="Google Shape;224;p21"/>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25" name="Google Shape;225;p2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226" name="Google Shape;226;p2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227" name="Google Shape;227;p21"/>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228" name="Shape 228"/>
        <p:cNvGrpSpPr/>
        <p:nvPr/>
      </p:nvGrpSpPr>
      <p:grpSpPr>
        <a:xfrm>
          <a:off x="0" y="0"/>
          <a:ext cx="0" cy="0"/>
          <a:chOff x="0" y="0"/>
          <a:chExt cx="0" cy="0"/>
        </a:xfrm>
      </p:grpSpPr>
      <p:pic>
        <p:nvPicPr>
          <p:cNvPr id="229" name="Google Shape;229;p22"/>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230" name="Google Shape;230;p22"/>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1" name="Google Shape;231;p22"/>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32" name="Google Shape;232;p2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233" name="Shape 233"/>
        <p:cNvGrpSpPr/>
        <p:nvPr/>
      </p:nvGrpSpPr>
      <p:grpSpPr>
        <a:xfrm>
          <a:off x="0" y="0"/>
          <a:ext cx="0" cy="0"/>
          <a:chOff x="0" y="0"/>
          <a:chExt cx="0" cy="0"/>
        </a:xfrm>
      </p:grpSpPr>
      <p:sp>
        <p:nvSpPr>
          <p:cNvPr id="234" name="Google Shape;234;p23"/>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35" name="Google Shape;235;p2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36" name="Google Shape;236;p23"/>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algn="r">
              <a:spcBef>
                <a:spcPts val="0"/>
              </a:spcBef>
              <a:spcAft>
                <a:spcPts val="0"/>
              </a:spcAft>
              <a:buNone/>
              <a:defRPr sz="600">
                <a:solidFill>
                  <a:srgbClr val="FFFFFF"/>
                </a:solidFill>
              </a:defRPr>
            </a:lvl9pPr>
          </a:lstStyle>
          <a:p/>
        </p:txBody>
      </p:sp>
      <p:sp>
        <p:nvSpPr>
          <p:cNvPr id="237" name="Google Shape;237;p23"/>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p:txBody>
      </p:sp>
      <p:sp>
        <p:nvSpPr>
          <p:cNvPr id="238" name="Google Shape;238;p23"/>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239" name="Google Shape;239;p23"/>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_zalando_rgb_hor_all.png" id="240" name="Google Shape;240;p23"/>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241" name="Shape 241"/>
        <p:cNvGrpSpPr/>
        <p:nvPr/>
      </p:nvGrpSpPr>
      <p:grpSpPr>
        <a:xfrm>
          <a:off x="0" y="0"/>
          <a:ext cx="0" cy="0"/>
          <a:chOff x="0" y="0"/>
          <a:chExt cx="0" cy="0"/>
        </a:xfrm>
      </p:grpSpPr>
      <p:sp>
        <p:nvSpPr>
          <p:cNvPr id="242" name="Google Shape;242;p24"/>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43" name="Google Shape;243;p2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44" name="Google Shape;244;p24"/>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245" name="Google Shape;245;p24"/>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4"/>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247" name="Google Shape;247;p24"/>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248" name="Shape 248"/>
        <p:cNvGrpSpPr/>
        <p:nvPr/>
      </p:nvGrpSpPr>
      <p:grpSpPr>
        <a:xfrm>
          <a:off x="0" y="0"/>
          <a:ext cx="0" cy="0"/>
          <a:chOff x="0" y="0"/>
          <a:chExt cx="0" cy="0"/>
        </a:xfrm>
      </p:grpSpPr>
      <p:sp>
        <p:nvSpPr>
          <p:cNvPr id="249" name="Google Shape;249;p25"/>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50" name="Google Shape;250;p2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51" name="Google Shape;251;p2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52" name="Google Shape;252;p25"/>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pic>
        <p:nvPicPr>
          <p:cNvPr descr="logo_zalando_rgb_hor_all.png" id="253" name="Google Shape;253;p25"/>
          <p:cNvPicPr preferRelativeResize="0"/>
          <p:nvPr/>
        </p:nvPicPr>
        <p:blipFill rotWithShape="1">
          <a:blip r:embed="rId2">
            <a:alphaModFix/>
          </a:blip>
          <a:srcRect b="0" l="0" r="0" t="0"/>
          <a:stretch/>
        </p:blipFill>
        <p:spPr>
          <a:xfrm>
            <a:off x="7709362" y="4717148"/>
            <a:ext cx="828000" cy="163200"/>
          </a:xfrm>
          <a:prstGeom prst="rect">
            <a:avLst/>
          </a:prstGeom>
          <a:noFill/>
          <a:ln>
            <a:noFill/>
          </a:ln>
        </p:spPr>
      </p:pic>
      <p:sp>
        <p:nvSpPr>
          <p:cNvPr id="254" name="Google Shape;254;p2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55" name="Google Shape;255;p25"/>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56" name="Google Shape;256;p25"/>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57" name="Google Shape;257;p25"/>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58" name="Google Shape;258;p25"/>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59" name="Google Shape;259;p2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60" name="Google Shape;260;p2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61" name="Google Shape;261;p2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262" name="Shape 262"/>
        <p:cNvGrpSpPr/>
        <p:nvPr/>
      </p:nvGrpSpPr>
      <p:grpSpPr>
        <a:xfrm>
          <a:off x="0" y="0"/>
          <a:ext cx="0" cy="0"/>
          <a:chOff x="0" y="0"/>
          <a:chExt cx="0" cy="0"/>
        </a:xfrm>
      </p:grpSpPr>
      <p:sp>
        <p:nvSpPr>
          <p:cNvPr id="263" name="Google Shape;263;p26"/>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64" name="Google Shape;264;p2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65" name="Google Shape;265;p2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66" name="Google Shape;266;p26"/>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267" name="Google Shape;267;p2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68" name="Google Shape;268;p26"/>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69" name="Google Shape;269;p26"/>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70" name="Google Shape;270;p26"/>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71" name="Google Shape;271;p26"/>
          <p:cNvSpPr txBox="1"/>
          <p:nvPr>
            <p:ph idx="3"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2" name="Google Shape;272;p26"/>
          <p:cNvSpPr txBox="1"/>
          <p:nvPr>
            <p:ph idx="4"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3" name="Google Shape;273;p26"/>
          <p:cNvSpPr txBox="1"/>
          <p:nvPr>
            <p:ph idx="5"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74" name="Google Shape;274;p26"/>
          <p:cNvSpPr txBox="1"/>
          <p:nvPr>
            <p:ph idx="6"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75" name="Google Shape;275;p2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76" name="Google Shape;276;p2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277" name="Google Shape;277;p26"/>
          <p:cNvPicPr preferRelativeResize="0"/>
          <p:nvPr/>
        </p:nvPicPr>
        <p:blipFill>
          <a:blip r:embed="rId2">
            <a:alphaModFix/>
          </a:blip>
          <a:stretch>
            <a:fillRect/>
          </a:stretch>
        </p:blipFill>
        <p:spPr>
          <a:xfrm>
            <a:off x="7710810" y="4717150"/>
            <a:ext cx="825077" cy="163200"/>
          </a:xfrm>
          <a:prstGeom prst="rect">
            <a:avLst/>
          </a:prstGeom>
          <a:noFill/>
          <a:ln>
            <a:noFill/>
          </a:ln>
        </p:spPr>
      </p:pic>
      <p:sp>
        <p:nvSpPr>
          <p:cNvPr id="278" name="Google Shape;278;p26"/>
          <p:cNvSpPr txBox="1"/>
          <p:nvPr>
            <p:ph idx="7"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279" name="Shape 279"/>
        <p:cNvGrpSpPr/>
        <p:nvPr/>
      </p:nvGrpSpPr>
      <p:grpSpPr>
        <a:xfrm>
          <a:off x="0" y="0"/>
          <a:ext cx="0" cy="0"/>
          <a:chOff x="0" y="0"/>
          <a:chExt cx="0" cy="0"/>
        </a:xfrm>
      </p:grpSpPr>
      <p:sp>
        <p:nvSpPr>
          <p:cNvPr id="280" name="Google Shape;280;p2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81" name="Google Shape;281;p2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82" name="Google Shape;282;p27"/>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3" name="Google Shape;283;p27"/>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4" name="Google Shape;284;p27"/>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5" name="Google Shape;285;p27"/>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86" name="Google Shape;286;p27"/>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287" name="Google Shape;287;p27"/>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88" name="Google Shape;288;p27"/>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89" name="Google Shape;289;p27"/>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90" name="Google Shape;290;p27"/>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291" name="Google Shape;291;p27"/>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292" name="Google Shape;292;p2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293" name="Google Shape;293;p2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294" name="Google Shape;294;p2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295" name="Shape 295"/>
        <p:cNvGrpSpPr/>
        <p:nvPr/>
      </p:nvGrpSpPr>
      <p:grpSpPr>
        <a:xfrm>
          <a:off x="0" y="0"/>
          <a:ext cx="0" cy="0"/>
          <a:chOff x="0" y="0"/>
          <a:chExt cx="0" cy="0"/>
        </a:xfrm>
      </p:grpSpPr>
      <p:sp>
        <p:nvSpPr>
          <p:cNvPr id="296" name="Google Shape;296;p28"/>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297" name="Google Shape;297;p2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298" name="Google Shape;298;p2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299" name="Google Shape;299;p28"/>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300" name="Google Shape;300;p28"/>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301" name="Google Shape;301;p28"/>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302" name="Google Shape;302;p28"/>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algn="ctr">
              <a:spcBef>
                <a:spcPts val="0"/>
              </a:spcBef>
              <a:spcAft>
                <a:spcPts val="0"/>
              </a:spcAft>
              <a:buNone/>
              <a:defRPr sz="1100"/>
            </a:lvl9pPr>
          </a:lstStyle>
          <a:p/>
        </p:txBody>
      </p:sp>
      <p:sp>
        <p:nvSpPr>
          <p:cNvPr id="303" name="Google Shape;303;p28"/>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304" name="Google Shape;304;p28"/>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305" name="Google Shape;305;p28"/>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306" name="Google Shape;306;p2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307" name="Google Shape;307;p2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_zalando_rgb_hor_all.png" id="308" name="Google Shape;308;p2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309" name="Shape 309"/>
        <p:cNvGrpSpPr/>
        <p:nvPr/>
      </p:nvGrpSpPr>
      <p:grpSpPr>
        <a:xfrm>
          <a:off x="0" y="0"/>
          <a:ext cx="0" cy="0"/>
          <a:chOff x="0" y="0"/>
          <a:chExt cx="0" cy="0"/>
        </a:xfrm>
      </p:grpSpPr>
      <p:sp>
        <p:nvSpPr>
          <p:cNvPr id="310" name="Google Shape;310;p29"/>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311" name="Google Shape;311;p29"/>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312" name="Google Shape;312;p2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13" name="Google Shape;313;p2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_zalando_rgb_hor_all.png" id="314" name="Google Shape;314;p2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315" name="Shape 315"/>
        <p:cNvGrpSpPr/>
        <p:nvPr/>
      </p:nvGrpSpPr>
      <p:grpSpPr>
        <a:xfrm>
          <a:off x="0" y="0"/>
          <a:ext cx="0" cy="0"/>
          <a:chOff x="0" y="0"/>
          <a:chExt cx="0" cy="0"/>
        </a:xfrm>
      </p:grpSpPr>
      <p:sp>
        <p:nvSpPr>
          <p:cNvPr id="316" name="Google Shape;316;p30"/>
          <p:cNvSpPr txBox="1"/>
          <p:nvPr>
            <p:ph idx="1"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17" name="Google Shape;317;p3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318" name="Google Shape;318;p30"/>
          <p:cNvGrpSpPr/>
          <p:nvPr/>
        </p:nvGrpSpPr>
        <p:grpSpPr>
          <a:xfrm>
            <a:off x="-16803" y="-56964"/>
            <a:ext cx="9189348" cy="5248614"/>
            <a:chOff x="0" y="0"/>
            <a:chExt cx="24504928" cy="13996305"/>
          </a:xfrm>
        </p:grpSpPr>
        <p:pic>
          <p:nvPicPr>
            <p:cNvPr id="319" name="Google Shape;319;p30"/>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320" name="Google Shape;320;p30"/>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321" name="Google Shape;321;p30"/>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322" name="Google Shape;322;p30"/>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323" name="Google Shape;323;p30"/>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324" name="Google Shape;324;p30"/>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325" name="Google Shape;325;p30"/>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326" name="Google Shape;326;p30"/>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327" name="Google Shape;327;p30"/>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328" name="Google Shape;328;p3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sp>
        <p:nvSpPr>
          <p:cNvPr id="329" name="Google Shape;329;p30"/>
          <p:cNvSpPr txBox="1"/>
          <p:nvPr>
            <p:ph idx="2"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0" name="Google Shape;330;p30"/>
          <p:cNvSpPr txBox="1"/>
          <p:nvPr>
            <p:ph idx="3"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1" name="Google Shape;331;p30"/>
          <p:cNvSpPr txBox="1"/>
          <p:nvPr>
            <p:ph idx="4"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2" name="Google Shape;332;p3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33" name="Google Shape;333;p30"/>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pic>
        <p:nvPicPr>
          <p:cNvPr descr="logo_zalando_rgb_hor_all.png" id="334" name="Google Shape;334;p30"/>
          <p:cNvPicPr preferRelativeResize="0"/>
          <p:nvPr/>
        </p:nvPicPr>
        <p:blipFill>
          <a:blip r:embed="rId11">
            <a:alphaModFix/>
          </a:blip>
          <a:stretch>
            <a:fillRect/>
          </a:stretch>
        </p:blipFill>
        <p:spPr>
          <a:xfrm>
            <a:off x="4076700" y="286275"/>
            <a:ext cx="990600" cy="1959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39" name="Shape 39"/>
        <p:cNvGrpSpPr/>
        <p:nvPr/>
      </p:nvGrpSpPr>
      <p:grpSpPr>
        <a:xfrm>
          <a:off x="0" y="0"/>
          <a:ext cx="0" cy="0"/>
          <a:chOff x="0" y="0"/>
          <a:chExt cx="0" cy="0"/>
        </a:xfrm>
      </p:grpSpPr>
      <p:sp>
        <p:nvSpPr>
          <p:cNvPr id="40" name="Google Shape;40;p4"/>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 name="Google Shape;41;p4"/>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 name="Google Shape;42;p4"/>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3" name="Google Shape;43;p4"/>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4" name="Google Shape;44;p4"/>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5" name="Google Shape;45;p4"/>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6" name="Google Shape;46;p4"/>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7" name="Google Shape;47;p4"/>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8" name="Google Shape;48;p4"/>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9" name="Google Shape;49;p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50" name="Google Shape;50;p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51" name="Google Shape;51;p4"/>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1" showMasterSp="0">
  <p:cSld name="1_emphasizing claim splitted_1">
    <p:bg>
      <p:bgPr>
        <a:solidFill>
          <a:srgbClr val="FFFFFF"/>
        </a:solidFill>
      </p:bgPr>
    </p:bg>
    <p:spTree>
      <p:nvGrpSpPr>
        <p:cNvPr id="335" name="Shape 335"/>
        <p:cNvGrpSpPr/>
        <p:nvPr/>
      </p:nvGrpSpPr>
      <p:grpSpPr>
        <a:xfrm>
          <a:off x="0" y="0"/>
          <a:ext cx="0" cy="0"/>
          <a:chOff x="0" y="0"/>
          <a:chExt cx="0" cy="0"/>
        </a:xfrm>
      </p:grpSpPr>
      <p:sp>
        <p:nvSpPr>
          <p:cNvPr id="336" name="Google Shape;336;p31"/>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37" name="Google Shape;337;p3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38" name="Google Shape;338;p3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339" name="Google Shape;339;p31"/>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340" name="Google Shape;340;p3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341" name="Google Shape;341;p31"/>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342" name="Google Shape;342;p31"/>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1" showMasterSp="0">
  <p:cSld name="emphasizing claim splitted_1">
    <p:bg>
      <p:bgPr>
        <a:solidFill>
          <a:srgbClr val="FFFFFF"/>
        </a:solidFill>
      </p:bgPr>
    </p:bg>
    <p:spTree>
      <p:nvGrpSpPr>
        <p:cNvPr id="343" name="Shape 343"/>
        <p:cNvGrpSpPr/>
        <p:nvPr/>
      </p:nvGrpSpPr>
      <p:grpSpPr>
        <a:xfrm>
          <a:off x="0" y="0"/>
          <a:ext cx="0" cy="0"/>
          <a:chOff x="0" y="0"/>
          <a:chExt cx="0" cy="0"/>
        </a:xfrm>
      </p:grpSpPr>
      <p:sp>
        <p:nvSpPr>
          <p:cNvPr id="344" name="Google Shape;344;p32"/>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45" name="Google Shape;345;p3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346" name="Google Shape;346;p3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347" name="Google Shape;347;p32"/>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349" name="Google Shape;349;p32"/>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350" name="Google Shape;350;p32"/>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351" name="Google Shape;351;p32"/>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1">
    <p:spTree>
      <p:nvGrpSpPr>
        <p:cNvPr id="352" name="Shape 352"/>
        <p:cNvGrpSpPr/>
        <p:nvPr/>
      </p:nvGrpSpPr>
      <p:grpSpPr>
        <a:xfrm>
          <a:off x="0" y="0"/>
          <a:ext cx="0" cy="0"/>
          <a:chOff x="0" y="0"/>
          <a:chExt cx="0" cy="0"/>
        </a:xfrm>
      </p:grpSpPr>
      <p:sp>
        <p:nvSpPr>
          <p:cNvPr id="353" name="Google Shape;353;p33"/>
          <p:cNvSpPr txBox="1"/>
          <p:nvPr>
            <p:ph idx="1" type="body"/>
          </p:nvPr>
        </p:nvSpPr>
        <p:spPr>
          <a:xfrm>
            <a:off x="457200" y="940125"/>
            <a:ext cx="8229600" cy="39858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4" name="Google Shape;354;p33"/>
          <p:cNvSpPr txBox="1"/>
          <p:nvPr>
            <p:ph type="title"/>
          </p:nvPr>
        </p:nvSpPr>
        <p:spPr>
          <a:xfrm>
            <a:off x="457200" y="282177"/>
            <a:ext cx="8229600" cy="434400"/>
          </a:xfrm>
          <a:prstGeom prst="rect">
            <a:avLst/>
          </a:prstGeom>
          <a:noFill/>
          <a:ln>
            <a:noFill/>
          </a:ln>
        </p:spPr>
        <p:txBody>
          <a:bodyPr anchorCtr="0" anchor="t" bIns="91425" lIns="91425" spcFirstLastPara="1" rIns="91425" wrap="square" tIns="91425"/>
          <a:lstStyle>
            <a:lvl1pPr lvl="0" rtl="0">
              <a:spcBef>
                <a:spcPts val="0"/>
              </a:spcBef>
              <a:spcAft>
                <a:spcPts val="0"/>
              </a:spcAft>
              <a:buSzPts val="1800"/>
              <a:buChar char="●"/>
              <a:defRPr sz="1800"/>
            </a:lvl1pPr>
            <a:lvl2pPr lvl="1" rtl="0">
              <a:spcBef>
                <a:spcPts val="0"/>
              </a:spcBef>
              <a:spcAft>
                <a:spcPts val="0"/>
              </a:spcAft>
              <a:buSzPts val="1800"/>
              <a:buChar char="○"/>
              <a:defRPr sz="1800"/>
            </a:lvl2pPr>
            <a:lvl3pPr lvl="2" rtl="0">
              <a:spcBef>
                <a:spcPts val="0"/>
              </a:spcBef>
              <a:spcAft>
                <a:spcPts val="0"/>
              </a:spcAft>
              <a:buSzPts val="1800"/>
              <a:buChar char="■"/>
              <a:defRPr sz="1800"/>
            </a:lvl3pPr>
            <a:lvl4pPr lvl="3" rtl="0">
              <a:spcBef>
                <a:spcPts val="0"/>
              </a:spcBef>
              <a:spcAft>
                <a:spcPts val="0"/>
              </a:spcAft>
              <a:buSzPts val="1800"/>
              <a:buChar char="●"/>
              <a:defRPr sz="1800"/>
            </a:lvl4pPr>
            <a:lvl5pPr lvl="4" rtl="0">
              <a:spcBef>
                <a:spcPts val="0"/>
              </a:spcBef>
              <a:spcAft>
                <a:spcPts val="0"/>
              </a:spcAft>
              <a:buSzPts val="1800"/>
              <a:buChar char="○"/>
              <a:defRPr sz="1800"/>
            </a:lvl5pPr>
            <a:lvl6pPr lvl="5" rtl="0">
              <a:spcBef>
                <a:spcPts val="0"/>
              </a:spcBef>
              <a:spcAft>
                <a:spcPts val="0"/>
              </a:spcAft>
              <a:buSzPts val="1800"/>
              <a:buChar char="■"/>
              <a:defRPr sz="1800"/>
            </a:lvl6pPr>
            <a:lvl7pPr lvl="6" rtl="0">
              <a:spcBef>
                <a:spcPts val="0"/>
              </a:spcBef>
              <a:spcAft>
                <a:spcPts val="0"/>
              </a:spcAft>
              <a:buSzPts val="1800"/>
              <a:buChar char="●"/>
              <a:defRPr sz="1800"/>
            </a:lvl7pPr>
            <a:lvl8pPr lvl="7" rtl="0">
              <a:spcBef>
                <a:spcPts val="0"/>
              </a:spcBef>
              <a:spcAft>
                <a:spcPts val="0"/>
              </a:spcAft>
              <a:buSzPts val="1800"/>
              <a:buChar char="○"/>
              <a:defRPr sz="1800"/>
            </a:lvl8pPr>
            <a:lvl9pPr lvl="8" rtl="0">
              <a:spcBef>
                <a:spcPts val="0"/>
              </a:spcBef>
              <a:spcAft>
                <a:spcPts val="0"/>
              </a:spcAft>
              <a:buSzPts val="1800"/>
              <a:buChar char="■"/>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S_SUPERNOVA">
  <p:cSld name="HEADLINES_SUPERNOVA">
    <p:spTree>
      <p:nvGrpSpPr>
        <p:cNvPr id="355" name="Shape 355"/>
        <p:cNvGrpSpPr/>
        <p:nvPr/>
      </p:nvGrpSpPr>
      <p:grpSpPr>
        <a:xfrm>
          <a:off x="0" y="0"/>
          <a:ext cx="0" cy="0"/>
          <a:chOff x="0" y="0"/>
          <a:chExt cx="0" cy="0"/>
        </a:xfrm>
      </p:grpSpPr>
      <p:pic>
        <p:nvPicPr>
          <p:cNvPr descr="PAPER_005_BRIGHT_ORANGE.jpg" id="356" name="Google Shape;356;p34"/>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357" name="Google Shape;357;p34"/>
          <p:cNvSpPr txBox="1"/>
          <p:nvPr>
            <p:ph type="ctrTitle"/>
          </p:nvPr>
        </p:nvSpPr>
        <p:spPr>
          <a:xfrm>
            <a:off x="780619" y="1994465"/>
            <a:ext cx="7772400" cy="888300"/>
          </a:xfrm>
          <a:prstGeom prst="rect">
            <a:avLst/>
          </a:prstGeom>
          <a:noFill/>
          <a:ln>
            <a:noFill/>
          </a:ln>
        </p:spPr>
        <p:txBody>
          <a:bodyPr anchorCtr="0" anchor="ctr" bIns="91425" lIns="91425" spcFirstLastPara="1" rIns="91425" wrap="square" tIns="91425"/>
          <a:lstStyle>
            <a:lvl1pPr indent="0" lvl="0" marL="0" marR="0" rtl="0" algn="ctr">
              <a:lnSpc>
                <a:spcPct val="111111"/>
              </a:lnSpc>
              <a:spcBef>
                <a:spcPts val="0"/>
              </a:spcBef>
              <a:spcAft>
                <a:spcPts val="0"/>
              </a:spcAft>
              <a:buClr>
                <a:srgbClr val="FFFFFF"/>
              </a:buClr>
              <a:buSzPts val="1400"/>
              <a:buFont typeface="Arial"/>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S_SUPERNOVA 1" showMasterSp="0">
  <p:cSld name="HEADLINES_SUPERNOVA_1">
    <p:spTree>
      <p:nvGrpSpPr>
        <p:cNvPr id="358" name="Shape 358"/>
        <p:cNvGrpSpPr/>
        <p:nvPr/>
      </p:nvGrpSpPr>
      <p:grpSpPr>
        <a:xfrm>
          <a:off x="0" y="0"/>
          <a:ext cx="0" cy="0"/>
          <a:chOff x="0" y="0"/>
          <a:chExt cx="0" cy="0"/>
        </a:xfrm>
      </p:grpSpPr>
      <p:pic>
        <p:nvPicPr>
          <p:cNvPr descr="PAPER_005_BRIGHT_ORANGE.jpg" id="359" name="Google Shape;359;p35"/>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sp>
        <p:nvSpPr>
          <p:cNvPr id="360" name="Google Shape;360;p35"/>
          <p:cNvSpPr txBox="1"/>
          <p:nvPr>
            <p:ph type="title"/>
          </p:nvPr>
        </p:nvSpPr>
        <p:spPr>
          <a:xfrm>
            <a:off x="780619" y="1994465"/>
            <a:ext cx="7772400" cy="888300"/>
          </a:xfrm>
          <a:prstGeom prst="rect">
            <a:avLst/>
          </a:prstGeom>
          <a:noFill/>
          <a:ln>
            <a:noFill/>
          </a:ln>
        </p:spPr>
        <p:txBody>
          <a:bodyPr anchorCtr="0" anchor="ctr" bIns="91425" lIns="91425" spcFirstLastPara="1" rIns="91425" wrap="square" tIns="91425"/>
          <a:lstStyle>
            <a:lvl1pPr indent="0" lvl="0" marL="0" marR="0" rtl="0" algn="ctr">
              <a:lnSpc>
                <a:spcPct val="111111"/>
              </a:lnSpc>
              <a:spcBef>
                <a:spcPts val="0"/>
              </a:spcBef>
              <a:spcAft>
                <a:spcPts val="0"/>
              </a:spcAft>
              <a:buSzPts val="1400"/>
              <a:buNone/>
              <a:defRPr b="0" i="0" sz="4500" u="none" cap="none" strike="noStrike">
                <a:solidFill>
                  <a:srgbClr val="FFFFFF"/>
                </a:solidFill>
                <a:latin typeface="Arial"/>
                <a:ea typeface="Arial"/>
                <a:cs typeface="Arial"/>
                <a:sym typeface="Arial"/>
              </a:defRPr>
            </a:lvl1pPr>
            <a:lvl2pPr indent="0" lvl="1" marL="0" marR="0" rtl="0" algn="ctr">
              <a:lnSpc>
                <a:spcPct val="111111"/>
              </a:lnSpc>
              <a:spcBef>
                <a:spcPts val="0"/>
              </a:spcBef>
              <a:spcAft>
                <a:spcPts val="0"/>
              </a:spcAft>
              <a:buSzPts val="1400"/>
              <a:buNone/>
              <a:defRPr b="0" i="0" sz="4500" u="none" cap="none" strike="noStrike">
                <a:latin typeface="Arial"/>
                <a:ea typeface="Arial"/>
                <a:cs typeface="Arial"/>
                <a:sym typeface="Arial"/>
              </a:defRPr>
            </a:lvl2pPr>
            <a:lvl3pPr indent="0" lvl="2" marL="0" marR="0" rtl="0" algn="ctr">
              <a:lnSpc>
                <a:spcPct val="111111"/>
              </a:lnSpc>
              <a:spcBef>
                <a:spcPts val="0"/>
              </a:spcBef>
              <a:spcAft>
                <a:spcPts val="0"/>
              </a:spcAft>
              <a:buSzPts val="1400"/>
              <a:buNone/>
              <a:defRPr b="0" i="0" sz="4500" u="none" cap="none" strike="noStrike">
                <a:latin typeface="Arial"/>
                <a:ea typeface="Arial"/>
                <a:cs typeface="Arial"/>
                <a:sym typeface="Arial"/>
              </a:defRPr>
            </a:lvl3pPr>
            <a:lvl4pPr indent="0" lvl="3" marL="0" marR="0" rtl="0" algn="ctr">
              <a:lnSpc>
                <a:spcPct val="111111"/>
              </a:lnSpc>
              <a:spcBef>
                <a:spcPts val="0"/>
              </a:spcBef>
              <a:spcAft>
                <a:spcPts val="0"/>
              </a:spcAft>
              <a:buSzPts val="1400"/>
              <a:buNone/>
              <a:defRPr b="0" i="0" sz="4500" u="none" cap="none" strike="noStrike">
                <a:latin typeface="Arial"/>
                <a:ea typeface="Arial"/>
                <a:cs typeface="Arial"/>
                <a:sym typeface="Arial"/>
              </a:defRPr>
            </a:lvl4pPr>
            <a:lvl5pPr indent="0" lvl="4" marL="0" marR="0" rtl="0" algn="ctr">
              <a:lnSpc>
                <a:spcPct val="111111"/>
              </a:lnSpc>
              <a:spcBef>
                <a:spcPts val="0"/>
              </a:spcBef>
              <a:spcAft>
                <a:spcPts val="0"/>
              </a:spcAft>
              <a:buSzPts val="1400"/>
              <a:buNone/>
              <a:defRPr b="0" i="0" sz="4500" u="none" cap="none" strike="noStrike">
                <a:latin typeface="Arial"/>
                <a:ea typeface="Arial"/>
                <a:cs typeface="Arial"/>
                <a:sym typeface="Arial"/>
              </a:defRPr>
            </a:lvl5pPr>
            <a:lvl6pPr indent="0" lvl="5" marL="0" marR="0" rtl="0" algn="ctr">
              <a:lnSpc>
                <a:spcPct val="111111"/>
              </a:lnSpc>
              <a:spcBef>
                <a:spcPts val="0"/>
              </a:spcBef>
              <a:spcAft>
                <a:spcPts val="0"/>
              </a:spcAft>
              <a:buSzPts val="1400"/>
              <a:buNone/>
              <a:defRPr b="0" i="0" sz="4500" u="none" cap="none" strike="noStrike">
                <a:latin typeface="Arial"/>
                <a:ea typeface="Arial"/>
                <a:cs typeface="Arial"/>
                <a:sym typeface="Arial"/>
              </a:defRPr>
            </a:lvl6pPr>
            <a:lvl7pPr indent="0" lvl="6" marL="0" marR="0" rtl="0" algn="ctr">
              <a:lnSpc>
                <a:spcPct val="111111"/>
              </a:lnSpc>
              <a:spcBef>
                <a:spcPts val="0"/>
              </a:spcBef>
              <a:spcAft>
                <a:spcPts val="0"/>
              </a:spcAft>
              <a:buSzPts val="1400"/>
              <a:buNone/>
              <a:defRPr b="0" i="0" sz="4500" u="none" cap="none" strike="noStrike">
                <a:latin typeface="Arial"/>
                <a:ea typeface="Arial"/>
                <a:cs typeface="Arial"/>
                <a:sym typeface="Arial"/>
              </a:defRPr>
            </a:lvl7pPr>
            <a:lvl8pPr indent="0" lvl="7" marL="0" marR="0" rtl="0" algn="ctr">
              <a:lnSpc>
                <a:spcPct val="111111"/>
              </a:lnSpc>
              <a:spcBef>
                <a:spcPts val="0"/>
              </a:spcBef>
              <a:spcAft>
                <a:spcPts val="0"/>
              </a:spcAft>
              <a:buSzPts val="1400"/>
              <a:buNone/>
              <a:defRPr b="0" i="0" sz="4500" u="none" cap="none" strike="noStrike">
                <a:latin typeface="Arial"/>
                <a:ea typeface="Arial"/>
                <a:cs typeface="Arial"/>
                <a:sym typeface="Arial"/>
              </a:defRPr>
            </a:lvl8pPr>
            <a:lvl9pPr indent="0" lvl="8" marL="0" marR="0" rtl="0" algn="ctr">
              <a:lnSpc>
                <a:spcPct val="111111"/>
              </a:lnSpc>
              <a:spcBef>
                <a:spcPts val="0"/>
              </a:spcBef>
              <a:spcAft>
                <a:spcPts val="0"/>
              </a:spcAft>
              <a:buSzPts val="1400"/>
              <a:buNone/>
              <a:defRPr b="0" i="0" sz="4500" u="none" cap="none" strike="noStrike">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61" name="Shape 361"/>
        <p:cNvGrpSpPr/>
        <p:nvPr/>
      </p:nvGrpSpPr>
      <p:grpSpPr>
        <a:xfrm>
          <a:off x="0" y="0"/>
          <a:ext cx="0" cy="0"/>
          <a:chOff x="0" y="0"/>
          <a:chExt cx="0" cy="0"/>
        </a:xfrm>
      </p:grpSpPr>
      <p:sp>
        <p:nvSpPr>
          <p:cNvPr id="362" name="Google Shape;362;p36"/>
          <p:cNvSpPr txBox="1"/>
          <p:nvPr>
            <p:ph idx="12" type="sldNum"/>
          </p:nvPr>
        </p:nvSpPr>
        <p:spPr>
          <a:xfrm>
            <a:off x="8556791" y="47498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63" name="Shape 363"/>
        <p:cNvGrpSpPr/>
        <p:nvPr/>
      </p:nvGrpSpPr>
      <p:grpSpPr>
        <a:xfrm>
          <a:off x="0" y="0"/>
          <a:ext cx="0" cy="0"/>
          <a:chOff x="0" y="0"/>
          <a:chExt cx="0" cy="0"/>
        </a:xfrm>
      </p:grpSpPr>
      <p:sp>
        <p:nvSpPr>
          <p:cNvPr id="364" name="Google Shape;364;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5" name="Google Shape;365;p3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6" name="Google Shape;36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67" name="Shape 367"/>
        <p:cNvGrpSpPr/>
        <p:nvPr/>
      </p:nvGrpSpPr>
      <p:grpSpPr>
        <a:xfrm>
          <a:off x="0" y="0"/>
          <a:ext cx="0" cy="0"/>
          <a:chOff x="0" y="0"/>
          <a:chExt cx="0" cy="0"/>
        </a:xfrm>
      </p:grpSpPr>
      <p:sp>
        <p:nvSpPr>
          <p:cNvPr id="368" name="Google Shape;368;p38"/>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69" name="Google Shape;369;p38"/>
          <p:cNvSpPr txBox="1"/>
          <p:nvPr>
            <p:ph idx="1" type="body"/>
          </p:nvPr>
        </p:nvSpPr>
        <p:spPr>
          <a:xfrm>
            <a:off x="457200" y="1200150"/>
            <a:ext cx="8229600" cy="3725700"/>
          </a:xfrm>
          <a:prstGeom prst="rect">
            <a:avLst/>
          </a:prstGeom>
          <a:noFill/>
          <a:ln>
            <a:noFill/>
          </a:ln>
        </p:spPr>
        <p:txBody>
          <a:bodyPr anchorCtr="0" anchor="ctr" bIns="91425" lIns="91425" spcFirstLastPara="1" rIns="91425" wrap="square" tIns="91425"/>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0" name="Google Shape;370;p38"/>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373" name="Shape 373"/>
        <p:cNvGrpSpPr/>
        <p:nvPr/>
      </p:nvGrpSpPr>
      <p:grpSpPr>
        <a:xfrm>
          <a:off x="0" y="0"/>
          <a:ext cx="0" cy="0"/>
          <a:chOff x="0" y="0"/>
          <a:chExt cx="0" cy="0"/>
        </a:xfrm>
      </p:grpSpPr>
      <p:sp>
        <p:nvSpPr>
          <p:cNvPr id="374" name="Google Shape;374;p40"/>
          <p:cNvSpPr txBox="1"/>
          <p:nvPr>
            <p:ph idx="1"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75" name="Google Shape;375;p4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376" name="Google Shape;376;p40"/>
          <p:cNvGrpSpPr/>
          <p:nvPr/>
        </p:nvGrpSpPr>
        <p:grpSpPr>
          <a:xfrm>
            <a:off x="-16803" y="-56964"/>
            <a:ext cx="9189348" cy="5248614"/>
            <a:chOff x="0" y="0"/>
            <a:chExt cx="24504928" cy="13996305"/>
          </a:xfrm>
        </p:grpSpPr>
        <p:pic>
          <p:nvPicPr>
            <p:cNvPr id="377" name="Google Shape;377;p40"/>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378" name="Google Shape;378;p40"/>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379" name="Google Shape;379;p40"/>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380" name="Google Shape;380;p40"/>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381" name="Google Shape;381;p40"/>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382" name="Google Shape;382;p40"/>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383" name="Google Shape;383;p40"/>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384" name="Google Shape;384;p40"/>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385" name="Google Shape;385;p40"/>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386" name="Google Shape;386;p4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387" name="Google Shape;387;p40"/>
          <p:cNvPicPr preferRelativeResize="0"/>
          <p:nvPr/>
        </p:nvPicPr>
        <p:blipFill>
          <a:blip r:embed="rId11">
            <a:alphaModFix/>
          </a:blip>
          <a:stretch>
            <a:fillRect/>
          </a:stretch>
        </p:blipFill>
        <p:spPr>
          <a:xfrm>
            <a:off x="4102400" y="286875"/>
            <a:ext cx="951000" cy="194362"/>
          </a:xfrm>
          <a:prstGeom prst="rect">
            <a:avLst/>
          </a:prstGeom>
          <a:noFill/>
          <a:ln>
            <a:noFill/>
          </a:ln>
        </p:spPr>
      </p:pic>
      <p:sp>
        <p:nvSpPr>
          <p:cNvPr id="388" name="Google Shape;388;p40"/>
          <p:cNvSpPr txBox="1"/>
          <p:nvPr>
            <p:ph idx="2"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89" name="Google Shape;389;p40"/>
          <p:cNvSpPr txBox="1"/>
          <p:nvPr>
            <p:ph idx="3"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0" name="Google Shape;390;p4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391" name="Google Shape;391;p4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sp>
        <p:nvSpPr>
          <p:cNvPr id="392" name="Google Shape;392;p40"/>
          <p:cNvSpPr txBox="1"/>
          <p:nvPr>
            <p:ph idx="4"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393" name="Shape 393"/>
        <p:cNvGrpSpPr/>
        <p:nvPr/>
      </p:nvGrpSpPr>
      <p:grpSpPr>
        <a:xfrm>
          <a:off x="0" y="0"/>
          <a:ext cx="0" cy="0"/>
          <a:chOff x="0" y="0"/>
          <a:chExt cx="0" cy="0"/>
        </a:xfrm>
      </p:grpSpPr>
      <p:pic>
        <p:nvPicPr>
          <p:cNvPr descr="Logo.png" id="394" name="Google Shape;394;p4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395" name="Google Shape;395;p41"/>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6" name="Google Shape;396;p41"/>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7" name="Google Shape;397;p41"/>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8" name="Google Shape;398;p41"/>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399" name="Google Shape;399;p41"/>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0" name="Google Shape;400;p41"/>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1" name="Google Shape;401;p41"/>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02" name="Google Shape;402;p41"/>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403" name="Google Shape;403;p4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04" name="Google Shape;404;p4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405" name="Google Shape;405;p4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52" name="Shape 52"/>
        <p:cNvGrpSpPr/>
        <p:nvPr/>
      </p:nvGrpSpPr>
      <p:grpSpPr>
        <a:xfrm>
          <a:off x="0" y="0"/>
          <a:ext cx="0" cy="0"/>
          <a:chOff x="0" y="0"/>
          <a:chExt cx="0" cy="0"/>
        </a:xfrm>
      </p:grpSpPr>
      <p:sp>
        <p:nvSpPr>
          <p:cNvPr id="53" name="Google Shape;53;p5"/>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4" name="Google Shape;54;p5"/>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 name="Google Shape;55;p5"/>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6" name="Google Shape;56;p5"/>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 name="Google Shape;57;p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_zalando_rgb_hor_all.png" id="58" name="Google Shape;58;p5"/>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406" name="Shape 406"/>
        <p:cNvGrpSpPr/>
        <p:nvPr/>
      </p:nvGrpSpPr>
      <p:grpSpPr>
        <a:xfrm>
          <a:off x="0" y="0"/>
          <a:ext cx="0" cy="0"/>
          <a:chOff x="0" y="0"/>
          <a:chExt cx="0" cy="0"/>
        </a:xfrm>
      </p:grpSpPr>
      <p:sp>
        <p:nvSpPr>
          <p:cNvPr id="407" name="Google Shape;407;p42"/>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08" name="Google Shape;408;p4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09" name="Google Shape;409;p42"/>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0" name="Google Shape;410;p42"/>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11" name="Google Shape;411;p42"/>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2" name="Google Shape;412;p42"/>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3" name="Google Shape;413;p42"/>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4" name="Google Shape;414;p42"/>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5" name="Google Shape;415;p42"/>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16" name="Google Shape;416;p4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17" name="Google Shape;417;p4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18" name="Google Shape;418;p4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419" name="Shape 419"/>
        <p:cNvGrpSpPr/>
        <p:nvPr/>
      </p:nvGrpSpPr>
      <p:grpSpPr>
        <a:xfrm>
          <a:off x="0" y="0"/>
          <a:ext cx="0" cy="0"/>
          <a:chOff x="0" y="0"/>
          <a:chExt cx="0" cy="0"/>
        </a:xfrm>
      </p:grpSpPr>
      <p:sp>
        <p:nvSpPr>
          <p:cNvPr id="420" name="Google Shape;420;p43"/>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21" name="Google Shape;421;p43"/>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22" name="Google Shape;422;p4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3" name="Google Shape;423;p43"/>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24" name="Google Shape;424;p4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425" name="Google Shape;425;p4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426" name="Shape 426"/>
        <p:cNvGrpSpPr/>
        <p:nvPr/>
      </p:nvGrpSpPr>
      <p:grpSpPr>
        <a:xfrm>
          <a:off x="0" y="0"/>
          <a:ext cx="0" cy="0"/>
          <a:chOff x="0" y="0"/>
          <a:chExt cx="0" cy="0"/>
        </a:xfrm>
      </p:grpSpPr>
      <p:sp>
        <p:nvSpPr>
          <p:cNvPr id="427" name="Google Shape;427;p4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28" name="Google Shape;428;p4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29" name="Google Shape;429;p44"/>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30" name="Google Shape;430;p44"/>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31" name="Google Shape;431;p4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32" name="Google Shape;432;p4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433" name="Shape 433"/>
        <p:cNvGrpSpPr/>
        <p:nvPr/>
      </p:nvGrpSpPr>
      <p:grpSpPr>
        <a:xfrm>
          <a:off x="0" y="0"/>
          <a:ext cx="0" cy="0"/>
          <a:chOff x="0" y="0"/>
          <a:chExt cx="0" cy="0"/>
        </a:xfrm>
      </p:grpSpPr>
      <p:sp>
        <p:nvSpPr>
          <p:cNvPr id="434" name="Google Shape;434;p4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35" name="Google Shape;435;p4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36" name="Google Shape;436;p4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37" name="Google Shape;437;p45"/>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438" name="Google Shape;438;p45"/>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39" name="Google Shape;439;p4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440" name="Google Shape;440;p4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441" name="Shape 441"/>
        <p:cNvGrpSpPr/>
        <p:nvPr/>
      </p:nvGrpSpPr>
      <p:grpSpPr>
        <a:xfrm>
          <a:off x="0" y="0"/>
          <a:ext cx="0" cy="0"/>
          <a:chOff x="0" y="0"/>
          <a:chExt cx="0" cy="0"/>
        </a:xfrm>
      </p:grpSpPr>
      <p:sp>
        <p:nvSpPr>
          <p:cNvPr id="442" name="Google Shape;442;p46"/>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43" name="Google Shape;443;p4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44" name="Google Shape;444;p46"/>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45" name="Google Shape;445;p4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46" name="Google Shape;446;p46"/>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47" name="Google Shape;447;p46"/>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48" name="Google Shape;448;p4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49" name="Google Shape;449;p4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50" name="Google Shape;450;p46"/>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51" name="Google Shape;451;p4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452" name="Shape 452"/>
        <p:cNvGrpSpPr/>
        <p:nvPr/>
      </p:nvGrpSpPr>
      <p:grpSpPr>
        <a:xfrm>
          <a:off x="0" y="0"/>
          <a:ext cx="0" cy="0"/>
          <a:chOff x="0" y="0"/>
          <a:chExt cx="0" cy="0"/>
        </a:xfrm>
      </p:grpSpPr>
      <p:sp>
        <p:nvSpPr>
          <p:cNvPr id="453" name="Google Shape;453;p4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54" name="Google Shape;454;p47"/>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55" name="Google Shape;455;p4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56" name="Google Shape;456;p4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57" name="Google Shape;457;p47"/>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58" name="Google Shape;458;p47"/>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59" name="Google Shape;459;p4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60" name="Google Shape;460;p4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61" name="Google Shape;461;p47"/>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62" name="Google Shape;462;p4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463" name="Shape 463"/>
        <p:cNvGrpSpPr/>
        <p:nvPr/>
      </p:nvGrpSpPr>
      <p:grpSpPr>
        <a:xfrm>
          <a:off x="0" y="0"/>
          <a:ext cx="0" cy="0"/>
          <a:chOff x="0" y="0"/>
          <a:chExt cx="0" cy="0"/>
        </a:xfrm>
      </p:grpSpPr>
      <p:sp>
        <p:nvSpPr>
          <p:cNvPr id="464" name="Google Shape;464;p4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65" name="Google Shape;465;p48"/>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66" name="Google Shape;466;p4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67" name="Google Shape;467;p4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68" name="Google Shape;468;p4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69" name="Google Shape;469;p48"/>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70" name="Google Shape;470;p4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71" name="Google Shape;471;p4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72" name="Google Shape;472;p4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73" name="Google Shape;473;p4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474" name="Shape 474"/>
        <p:cNvGrpSpPr/>
        <p:nvPr/>
      </p:nvGrpSpPr>
      <p:grpSpPr>
        <a:xfrm>
          <a:off x="0" y="0"/>
          <a:ext cx="0" cy="0"/>
          <a:chOff x="0" y="0"/>
          <a:chExt cx="0" cy="0"/>
        </a:xfrm>
      </p:grpSpPr>
      <p:sp>
        <p:nvSpPr>
          <p:cNvPr id="475" name="Google Shape;475;p4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76" name="Google Shape;476;p49"/>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77" name="Google Shape;477;p4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78" name="Google Shape;478;p4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79" name="Google Shape;479;p49"/>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80" name="Google Shape;480;p4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81" name="Google Shape;481;p4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82" name="Google Shape;482;p4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83" name="Google Shape;483;p4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484" name="Shape 484"/>
        <p:cNvGrpSpPr/>
        <p:nvPr/>
      </p:nvGrpSpPr>
      <p:grpSpPr>
        <a:xfrm>
          <a:off x="0" y="0"/>
          <a:ext cx="0" cy="0"/>
          <a:chOff x="0" y="0"/>
          <a:chExt cx="0" cy="0"/>
        </a:xfrm>
      </p:grpSpPr>
      <p:sp>
        <p:nvSpPr>
          <p:cNvPr id="485" name="Google Shape;485;p5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86" name="Google Shape;486;p50"/>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87" name="Google Shape;487;p5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88" name="Google Shape;488;p50"/>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489" name="Google Shape;489;p5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490" name="Google Shape;490;p5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491" name="Google Shape;491;p5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492" name="Google Shape;492;p5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493" name="Google Shape;493;p5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494" name="Google Shape;494;p50"/>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495" name="Shape 495"/>
        <p:cNvGrpSpPr/>
        <p:nvPr/>
      </p:nvGrpSpPr>
      <p:grpSpPr>
        <a:xfrm>
          <a:off x="0" y="0"/>
          <a:ext cx="0" cy="0"/>
          <a:chOff x="0" y="0"/>
          <a:chExt cx="0" cy="0"/>
        </a:xfrm>
      </p:grpSpPr>
      <p:sp>
        <p:nvSpPr>
          <p:cNvPr id="496" name="Google Shape;496;p5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497" name="Google Shape;497;p51"/>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498" name="Google Shape;498;p5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499" name="Google Shape;499;p5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00" name="Google Shape;500;p51"/>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01" name="Google Shape;501;p51"/>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02" name="Google Shape;502;p51"/>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03" name="Google Shape;503;p5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04" name="Google Shape;504;p5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505" name="Google Shape;505;p5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06" name="Google Shape;506;p51"/>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59" name="Shape 59"/>
        <p:cNvGrpSpPr/>
        <p:nvPr/>
      </p:nvGrpSpPr>
      <p:grpSpPr>
        <a:xfrm>
          <a:off x="0" y="0"/>
          <a:ext cx="0" cy="0"/>
          <a:chOff x="0" y="0"/>
          <a:chExt cx="0" cy="0"/>
        </a:xfrm>
      </p:grpSpPr>
      <p:sp>
        <p:nvSpPr>
          <p:cNvPr id="60" name="Google Shape;60;p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1" name="Google Shape;61;p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2" name="Google Shape;62;p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3" name="Google Shape;63;p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4" name="Google Shape;64;p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65" name="Google Shape;65;p6"/>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507" name="Shape 507"/>
        <p:cNvGrpSpPr/>
        <p:nvPr/>
      </p:nvGrpSpPr>
      <p:grpSpPr>
        <a:xfrm>
          <a:off x="0" y="0"/>
          <a:ext cx="0" cy="0"/>
          <a:chOff x="0" y="0"/>
          <a:chExt cx="0" cy="0"/>
        </a:xfrm>
      </p:grpSpPr>
      <p:sp>
        <p:nvSpPr>
          <p:cNvPr id="508" name="Google Shape;508;p5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09" name="Google Shape;509;p5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10" name="Google Shape;510;p52"/>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11" name="Google Shape;511;p5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12" name="Google Shape;512;p52"/>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13" name="Google Shape;513;p5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14" name="Google Shape;514;p5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15" name="Google Shape;515;p5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516" name="Shape 516"/>
        <p:cNvGrpSpPr/>
        <p:nvPr/>
      </p:nvGrpSpPr>
      <p:grpSpPr>
        <a:xfrm>
          <a:off x="0" y="0"/>
          <a:ext cx="0" cy="0"/>
          <a:chOff x="0" y="0"/>
          <a:chExt cx="0" cy="0"/>
        </a:xfrm>
      </p:grpSpPr>
      <p:sp>
        <p:nvSpPr>
          <p:cNvPr id="517" name="Google Shape;517;p53"/>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18" name="Google Shape;518;p53"/>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19" name="Google Shape;519;p5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20" name="Google Shape;520;p5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21" name="Google Shape;521;p5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22" name="Google Shape;522;p53"/>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523" name="Google Shape;523;p53"/>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24" name="Google Shape;524;p5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25" name="Google Shape;525;p5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26" name="Google Shape;526;p5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27" name="Google Shape;527;p5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528" name="Shape 528"/>
        <p:cNvGrpSpPr/>
        <p:nvPr/>
      </p:nvGrpSpPr>
      <p:grpSpPr>
        <a:xfrm>
          <a:off x="0" y="0"/>
          <a:ext cx="0" cy="0"/>
          <a:chOff x="0" y="0"/>
          <a:chExt cx="0" cy="0"/>
        </a:xfrm>
      </p:grpSpPr>
      <p:sp>
        <p:nvSpPr>
          <p:cNvPr id="529" name="Google Shape;529;p5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30" name="Google Shape;530;p54"/>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1" name="Google Shape;531;p54"/>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2" name="Google Shape;532;p54"/>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33" name="Google Shape;533;p54"/>
          <p:cNvSpPr txBox="1"/>
          <p:nvPr>
            <p:ph type="title"/>
          </p:nvPr>
        </p:nvSpPr>
        <p:spPr>
          <a:xfrm>
            <a:off x="591150"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34" name="Google Shape;534;p5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35" name="Google Shape;535;p54"/>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6" name="Google Shape;536;p54"/>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7" name="Google Shape;537;p54"/>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538" name="Google Shape;538;p5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39" name="Google Shape;539;p5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40" name="Google Shape;540;p5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541" name="Google Shape;541;p5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542" name="Shape 542"/>
        <p:cNvGrpSpPr/>
        <p:nvPr/>
      </p:nvGrpSpPr>
      <p:grpSpPr>
        <a:xfrm>
          <a:off x="0" y="0"/>
          <a:ext cx="0" cy="0"/>
          <a:chOff x="0" y="0"/>
          <a:chExt cx="0" cy="0"/>
        </a:xfrm>
      </p:grpSpPr>
      <p:sp>
        <p:nvSpPr>
          <p:cNvPr id="543" name="Google Shape;543;p5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44" name="Google Shape;544;p55"/>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45" name="Google Shape;545;p5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46" name="Google Shape;546;p5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47" name="Google Shape;547;p55"/>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48" name="Google Shape;548;p5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49" name="Google Shape;549;p5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50" name="Google Shape;550;p5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551" name="Shape 551"/>
        <p:cNvGrpSpPr/>
        <p:nvPr/>
      </p:nvGrpSpPr>
      <p:grpSpPr>
        <a:xfrm>
          <a:off x="0" y="0"/>
          <a:ext cx="0" cy="0"/>
          <a:chOff x="0" y="0"/>
          <a:chExt cx="0" cy="0"/>
        </a:xfrm>
      </p:grpSpPr>
      <p:sp>
        <p:nvSpPr>
          <p:cNvPr id="552" name="Google Shape;552;p5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53" name="Google Shape;553;p56"/>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4" name="Google Shape;554;p5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55" name="Google Shape;555;p5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56" name="Google Shape;556;p56"/>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57" name="Google Shape;557;p5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58" name="Google Shape;558;p5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59" name="Google Shape;559;p5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60" name="Google Shape;560;p5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561" name="Shape 561"/>
        <p:cNvGrpSpPr/>
        <p:nvPr/>
      </p:nvGrpSpPr>
      <p:grpSpPr>
        <a:xfrm>
          <a:off x="0" y="0"/>
          <a:ext cx="0" cy="0"/>
          <a:chOff x="0" y="0"/>
          <a:chExt cx="0" cy="0"/>
        </a:xfrm>
      </p:grpSpPr>
      <p:sp>
        <p:nvSpPr>
          <p:cNvPr id="562" name="Google Shape;562;p5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63" name="Google Shape;563;p57"/>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4" name="Google Shape;564;p57"/>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5" name="Google Shape;565;p57"/>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66" name="Google Shape;566;p5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67" name="Google Shape;567;p5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68" name="Google Shape;568;p5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69" name="Google Shape;569;p5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70" name="Google Shape;570;p5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71" name="Google Shape;571;p5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572" name="Shape 572"/>
        <p:cNvGrpSpPr/>
        <p:nvPr/>
      </p:nvGrpSpPr>
      <p:grpSpPr>
        <a:xfrm>
          <a:off x="0" y="0"/>
          <a:ext cx="0" cy="0"/>
          <a:chOff x="0" y="0"/>
          <a:chExt cx="0" cy="0"/>
        </a:xfrm>
      </p:grpSpPr>
      <p:sp>
        <p:nvSpPr>
          <p:cNvPr id="573" name="Google Shape;573;p5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74" name="Google Shape;574;p58"/>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5" name="Google Shape;575;p58"/>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6" name="Google Shape;576;p58"/>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77" name="Google Shape;577;p5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78" name="Google Shape;578;p5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79" name="Google Shape;579;p5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80" name="Google Shape;580;p5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81" name="Google Shape;581;p5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82" name="Google Shape;582;p5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583" name="Shape 583"/>
        <p:cNvGrpSpPr/>
        <p:nvPr/>
      </p:nvGrpSpPr>
      <p:grpSpPr>
        <a:xfrm>
          <a:off x="0" y="0"/>
          <a:ext cx="0" cy="0"/>
          <a:chOff x="0" y="0"/>
          <a:chExt cx="0" cy="0"/>
        </a:xfrm>
      </p:grpSpPr>
      <p:sp>
        <p:nvSpPr>
          <p:cNvPr id="584" name="Google Shape;584;p5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585" name="Google Shape;585;p59"/>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6" name="Google Shape;586;p59"/>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7" name="Google Shape;587;p59"/>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8" name="Google Shape;588;p59"/>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89" name="Google Shape;589;p5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590" name="Google Shape;590;p5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91" name="Google Shape;591;p5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592" name="Google Shape;592;p5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593" name="Google Shape;593;p5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594" name="Google Shape;594;p59"/>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595" name="Shape 595"/>
        <p:cNvGrpSpPr/>
        <p:nvPr/>
      </p:nvGrpSpPr>
      <p:grpSpPr>
        <a:xfrm>
          <a:off x="0" y="0"/>
          <a:ext cx="0" cy="0"/>
          <a:chOff x="0" y="0"/>
          <a:chExt cx="0" cy="0"/>
        </a:xfrm>
      </p:grpSpPr>
      <p:pic>
        <p:nvPicPr>
          <p:cNvPr id="596" name="Google Shape;596;p60"/>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597" name="Google Shape;597;p60"/>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598" name="Google Shape;598;p60"/>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599" name="Google Shape;599;p60"/>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600" name="Shape 600"/>
        <p:cNvGrpSpPr/>
        <p:nvPr/>
      </p:nvGrpSpPr>
      <p:grpSpPr>
        <a:xfrm>
          <a:off x="0" y="0"/>
          <a:ext cx="0" cy="0"/>
          <a:chOff x="0" y="0"/>
          <a:chExt cx="0" cy="0"/>
        </a:xfrm>
      </p:grpSpPr>
      <p:sp>
        <p:nvSpPr>
          <p:cNvPr id="601" name="Google Shape;601;p61"/>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02" name="Google Shape;602;p6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03" name="Google Shape;603;p6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604" name="Google Shape;604;p61"/>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6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606" name="Google Shape;606;p61"/>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607" name="Google Shape;607;p6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608" name="Google Shape;608;p61"/>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66" name="Shape 66"/>
        <p:cNvGrpSpPr/>
        <p:nvPr/>
      </p:nvGrpSpPr>
      <p:grpSpPr>
        <a:xfrm>
          <a:off x="0" y="0"/>
          <a:ext cx="0" cy="0"/>
          <a:chOff x="0" y="0"/>
          <a:chExt cx="0" cy="0"/>
        </a:xfrm>
      </p:grpSpPr>
      <p:sp>
        <p:nvSpPr>
          <p:cNvPr id="67" name="Google Shape;67;p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8" name="Google Shape;68;p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9" name="Google Shape;69;p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0" name="Google Shape;70;p7"/>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71" name="Google Shape;71;p7"/>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2" name="Google Shape;72;p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_zalando_rgb_hor_all.png" id="73" name="Google Shape;73;p7"/>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609" name="Shape 609"/>
        <p:cNvGrpSpPr/>
        <p:nvPr/>
      </p:nvGrpSpPr>
      <p:grpSpPr>
        <a:xfrm>
          <a:off x="0" y="0"/>
          <a:ext cx="0" cy="0"/>
          <a:chOff x="0" y="0"/>
          <a:chExt cx="0" cy="0"/>
        </a:xfrm>
      </p:grpSpPr>
      <p:sp>
        <p:nvSpPr>
          <p:cNvPr id="610" name="Google Shape;610;p62"/>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11" name="Google Shape;611;p6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12" name="Google Shape;612;p6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613" name="Google Shape;613;p62"/>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14" name="Google Shape;614;p6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615" name="Google Shape;615;p62"/>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616" name="Google Shape;616;p62"/>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617" name="Shape 617"/>
        <p:cNvGrpSpPr/>
        <p:nvPr/>
      </p:nvGrpSpPr>
      <p:grpSpPr>
        <a:xfrm>
          <a:off x="0" y="0"/>
          <a:ext cx="0" cy="0"/>
          <a:chOff x="0" y="0"/>
          <a:chExt cx="0" cy="0"/>
        </a:xfrm>
      </p:grpSpPr>
      <p:sp>
        <p:nvSpPr>
          <p:cNvPr id="618" name="Google Shape;618;p63"/>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19" name="Google Shape;619;p6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20" name="Google Shape;620;p6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21" name="Google Shape;621;p63"/>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22" name="Google Shape;622;p6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23" name="Google Shape;623;p63"/>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24" name="Google Shape;624;p63"/>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25" name="Google Shape;625;p63"/>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26" name="Google Shape;626;p63"/>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27" name="Google Shape;627;p6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28" name="Google Shape;628;p6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29" name="Google Shape;629;p6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30" name="Google Shape;630;p6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631" name="Shape 631"/>
        <p:cNvGrpSpPr/>
        <p:nvPr/>
      </p:nvGrpSpPr>
      <p:grpSpPr>
        <a:xfrm>
          <a:off x="0" y="0"/>
          <a:ext cx="0" cy="0"/>
          <a:chOff x="0" y="0"/>
          <a:chExt cx="0" cy="0"/>
        </a:xfrm>
      </p:grpSpPr>
      <p:pic>
        <p:nvPicPr>
          <p:cNvPr descr="Logo.png" id="632" name="Google Shape;632;p64"/>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633" name="Google Shape;633;p64"/>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4" name="Google Shape;634;p6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35" name="Google Shape;635;p6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36" name="Google Shape;636;p64"/>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7" name="Google Shape;637;p64"/>
          <p:cNvSpPr txBox="1"/>
          <p:nvPr>
            <p:ph idx="3"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38" name="Google Shape;638;p6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39" name="Google Shape;639;p64"/>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0" name="Google Shape;640;p64"/>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1" name="Google Shape;641;p64"/>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42" name="Google Shape;642;p64"/>
          <p:cNvSpPr txBox="1"/>
          <p:nvPr>
            <p:ph idx="4"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3" name="Google Shape;643;p64"/>
          <p:cNvSpPr txBox="1"/>
          <p:nvPr>
            <p:ph idx="5"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4" name="Google Shape;644;p64"/>
          <p:cNvSpPr txBox="1"/>
          <p:nvPr>
            <p:ph idx="6"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45" name="Google Shape;645;p6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46" name="Google Shape;646;p6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47" name="Google Shape;647;p6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648" name="Shape 648"/>
        <p:cNvGrpSpPr/>
        <p:nvPr/>
      </p:nvGrpSpPr>
      <p:grpSpPr>
        <a:xfrm>
          <a:off x="0" y="0"/>
          <a:ext cx="0" cy="0"/>
          <a:chOff x="0" y="0"/>
          <a:chExt cx="0" cy="0"/>
        </a:xfrm>
      </p:grpSpPr>
      <p:sp>
        <p:nvSpPr>
          <p:cNvPr id="649" name="Google Shape;649;p6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50" name="Google Shape;650;p6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51" name="Google Shape;651;p65"/>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2" name="Google Shape;652;p65"/>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3" name="Google Shape;653;p65"/>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4" name="Google Shape;654;p65"/>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55" name="Google Shape;655;p65"/>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56" name="Google Shape;656;p65"/>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7" name="Google Shape;657;p65"/>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8" name="Google Shape;658;p65"/>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59" name="Google Shape;659;p65"/>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60" name="Google Shape;660;p6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61" name="Google Shape;661;p6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62" name="Google Shape;662;p6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63" name="Google Shape;663;p6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664" name="Shape 664"/>
        <p:cNvGrpSpPr/>
        <p:nvPr/>
      </p:nvGrpSpPr>
      <p:grpSpPr>
        <a:xfrm>
          <a:off x="0" y="0"/>
          <a:ext cx="0" cy="0"/>
          <a:chOff x="0" y="0"/>
          <a:chExt cx="0" cy="0"/>
        </a:xfrm>
      </p:grpSpPr>
      <p:sp>
        <p:nvSpPr>
          <p:cNvPr id="665" name="Google Shape;665;p66"/>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66" name="Google Shape;666;p6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67" name="Google Shape;667;p6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668" name="Google Shape;668;p6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669" name="Google Shape;669;p66"/>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70" name="Google Shape;670;p66"/>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671" name="Google Shape;671;p66"/>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2" name="Google Shape;672;p66"/>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3" name="Google Shape;673;p66"/>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674" name="Google Shape;674;p66"/>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675" name="Google Shape;675;p6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676" name="Google Shape;676;p6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677" name="Google Shape;677;p6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678" name="Shape 678"/>
        <p:cNvGrpSpPr/>
        <p:nvPr/>
      </p:nvGrpSpPr>
      <p:grpSpPr>
        <a:xfrm>
          <a:off x="0" y="0"/>
          <a:ext cx="0" cy="0"/>
          <a:chOff x="0" y="0"/>
          <a:chExt cx="0" cy="0"/>
        </a:xfrm>
      </p:grpSpPr>
      <p:sp>
        <p:nvSpPr>
          <p:cNvPr id="679" name="Google Shape;679;p67"/>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680" name="Google Shape;680;p67"/>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681" name="Google Shape;681;p6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682" name="Google Shape;682;p6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png" id="683" name="Google Shape;683;p6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684" name="Shape 684"/>
        <p:cNvGrpSpPr/>
        <p:nvPr/>
      </p:nvGrpSpPr>
      <p:grpSpPr>
        <a:xfrm>
          <a:off x="0" y="0"/>
          <a:ext cx="0" cy="0"/>
          <a:chOff x="0" y="0"/>
          <a:chExt cx="0" cy="0"/>
        </a:xfrm>
      </p:grpSpPr>
      <p:sp>
        <p:nvSpPr>
          <p:cNvPr id="685" name="Google Shape;685;p6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grpSp>
        <p:nvGrpSpPr>
          <p:cNvPr id="686" name="Google Shape;686;p68"/>
          <p:cNvGrpSpPr/>
          <p:nvPr/>
        </p:nvGrpSpPr>
        <p:grpSpPr>
          <a:xfrm>
            <a:off x="-16803" y="-56964"/>
            <a:ext cx="9189348" cy="5248614"/>
            <a:chOff x="0" y="0"/>
            <a:chExt cx="24504928" cy="13996305"/>
          </a:xfrm>
        </p:grpSpPr>
        <p:pic>
          <p:nvPicPr>
            <p:cNvPr id="687" name="Google Shape;687;p68"/>
            <p:cNvPicPr preferRelativeResize="0"/>
            <p:nvPr/>
          </p:nvPicPr>
          <p:blipFill rotWithShape="1">
            <a:blip r:embed="rId2">
              <a:alphaModFix/>
            </a:blip>
            <a:srcRect b="0" l="0" r="0" t="0"/>
            <a:stretch/>
          </p:blipFill>
          <p:spPr>
            <a:xfrm>
              <a:off x="8573763" y="9393784"/>
              <a:ext cx="7376100" cy="4557300"/>
            </a:xfrm>
            <a:prstGeom prst="rect">
              <a:avLst/>
            </a:prstGeom>
            <a:noFill/>
            <a:ln>
              <a:noFill/>
            </a:ln>
          </p:spPr>
        </p:pic>
        <p:pic>
          <p:nvPicPr>
            <p:cNvPr id="688" name="Google Shape;688;p68"/>
            <p:cNvPicPr preferRelativeResize="0"/>
            <p:nvPr/>
          </p:nvPicPr>
          <p:blipFill rotWithShape="1">
            <a:blip r:embed="rId3">
              <a:alphaModFix/>
            </a:blip>
            <a:srcRect b="0" l="0" r="0" t="0"/>
            <a:stretch/>
          </p:blipFill>
          <p:spPr>
            <a:xfrm>
              <a:off x="8565479" y="3579"/>
              <a:ext cx="7371000" cy="4646700"/>
            </a:xfrm>
            <a:prstGeom prst="rect">
              <a:avLst/>
            </a:prstGeom>
            <a:noFill/>
            <a:ln>
              <a:noFill/>
            </a:ln>
          </p:spPr>
        </p:pic>
        <p:pic>
          <p:nvPicPr>
            <p:cNvPr id="689" name="Google Shape;689;p68"/>
            <p:cNvPicPr preferRelativeResize="0"/>
            <p:nvPr/>
          </p:nvPicPr>
          <p:blipFill rotWithShape="1">
            <a:blip r:embed="rId4">
              <a:alphaModFix/>
            </a:blip>
            <a:srcRect b="0" l="0" r="0" t="0"/>
            <a:stretch/>
          </p:blipFill>
          <p:spPr>
            <a:xfrm>
              <a:off x="0" y="4707465"/>
              <a:ext cx="8520600" cy="4646700"/>
            </a:xfrm>
            <a:prstGeom prst="rect">
              <a:avLst/>
            </a:prstGeom>
            <a:noFill/>
            <a:ln>
              <a:noFill/>
            </a:ln>
          </p:spPr>
        </p:pic>
        <p:pic>
          <p:nvPicPr>
            <p:cNvPr id="690" name="Google Shape;690;p68"/>
            <p:cNvPicPr preferRelativeResize="0"/>
            <p:nvPr/>
          </p:nvPicPr>
          <p:blipFill rotWithShape="1">
            <a:blip r:embed="rId5">
              <a:alphaModFix/>
            </a:blip>
            <a:srcRect b="0" l="0" r="0" t="0"/>
            <a:stretch/>
          </p:blipFill>
          <p:spPr>
            <a:xfrm>
              <a:off x="16007428" y="9402653"/>
              <a:ext cx="8497500" cy="4593600"/>
            </a:xfrm>
            <a:prstGeom prst="rect">
              <a:avLst/>
            </a:prstGeom>
            <a:noFill/>
            <a:ln>
              <a:noFill/>
            </a:ln>
          </p:spPr>
        </p:pic>
        <p:pic>
          <p:nvPicPr>
            <p:cNvPr id="691" name="Google Shape;691;p68"/>
            <p:cNvPicPr preferRelativeResize="0"/>
            <p:nvPr/>
          </p:nvPicPr>
          <p:blipFill rotWithShape="1">
            <a:blip r:embed="rId6">
              <a:alphaModFix/>
            </a:blip>
            <a:srcRect b="0" l="0" r="0" t="0"/>
            <a:stretch/>
          </p:blipFill>
          <p:spPr>
            <a:xfrm>
              <a:off x="49953" y="9402405"/>
              <a:ext cx="8470800" cy="4593900"/>
            </a:xfrm>
            <a:prstGeom prst="rect">
              <a:avLst/>
            </a:prstGeom>
            <a:noFill/>
            <a:ln>
              <a:noFill/>
            </a:ln>
          </p:spPr>
        </p:pic>
        <p:pic>
          <p:nvPicPr>
            <p:cNvPr id="692" name="Google Shape;692;p68"/>
            <p:cNvPicPr preferRelativeResize="0"/>
            <p:nvPr/>
          </p:nvPicPr>
          <p:blipFill rotWithShape="1">
            <a:blip r:embed="rId7">
              <a:alphaModFix/>
            </a:blip>
            <a:srcRect b="0" l="0" r="0" t="0"/>
            <a:stretch/>
          </p:blipFill>
          <p:spPr>
            <a:xfrm>
              <a:off x="16001744" y="0"/>
              <a:ext cx="8502900" cy="4656900"/>
            </a:xfrm>
            <a:prstGeom prst="rect">
              <a:avLst/>
            </a:prstGeom>
            <a:noFill/>
            <a:ln>
              <a:noFill/>
            </a:ln>
          </p:spPr>
        </p:pic>
        <p:pic>
          <p:nvPicPr>
            <p:cNvPr id="693" name="Google Shape;693;p68"/>
            <p:cNvPicPr preferRelativeResize="0"/>
            <p:nvPr/>
          </p:nvPicPr>
          <p:blipFill rotWithShape="1">
            <a:blip r:embed="rId8">
              <a:alphaModFix/>
            </a:blip>
            <a:srcRect b="0" l="0" r="0" t="0"/>
            <a:stretch/>
          </p:blipFill>
          <p:spPr>
            <a:xfrm>
              <a:off x="23858" y="10004"/>
              <a:ext cx="8503500" cy="4636200"/>
            </a:xfrm>
            <a:prstGeom prst="rect">
              <a:avLst/>
            </a:prstGeom>
            <a:noFill/>
            <a:ln>
              <a:noFill/>
            </a:ln>
          </p:spPr>
        </p:pic>
        <p:pic>
          <p:nvPicPr>
            <p:cNvPr id="694" name="Google Shape;694;p68"/>
            <p:cNvPicPr preferRelativeResize="0"/>
            <p:nvPr/>
          </p:nvPicPr>
          <p:blipFill rotWithShape="1">
            <a:blip r:embed="rId9">
              <a:alphaModFix/>
            </a:blip>
            <a:srcRect b="0" l="0" r="0" t="0"/>
            <a:stretch/>
          </p:blipFill>
          <p:spPr>
            <a:xfrm>
              <a:off x="15995623" y="4698312"/>
              <a:ext cx="8509200" cy="4652700"/>
            </a:xfrm>
            <a:prstGeom prst="rect">
              <a:avLst/>
            </a:prstGeom>
            <a:noFill/>
            <a:ln>
              <a:noFill/>
            </a:ln>
          </p:spPr>
        </p:pic>
        <p:pic>
          <p:nvPicPr>
            <p:cNvPr id="695" name="Google Shape;695;p68"/>
            <p:cNvPicPr preferRelativeResize="0"/>
            <p:nvPr/>
          </p:nvPicPr>
          <p:blipFill rotWithShape="1">
            <a:blip r:embed="rId10">
              <a:alphaModFix/>
            </a:blip>
            <a:srcRect b="0" l="0" r="0" t="0"/>
            <a:stretch/>
          </p:blipFill>
          <p:spPr>
            <a:xfrm>
              <a:off x="8574554" y="4709869"/>
              <a:ext cx="7359300" cy="4641300"/>
            </a:xfrm>
            <a:prstGeom prst="rect">
              <a:avLst/>
            </a:prstGeom>
            <a:noFill/>
            <a:ln>
              <a:noFill/>
            </a:ln>
          </p:spPr>
        </p:pic>
      </p:grpSp>
      <p:sp>
        <p:nvSpPr>
          <p:cNvPr id="696" name="Google Shape;696;p68"/>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697" name="Google Shape;697;p68"/>
          <p:cNvPicPr preferRelativeResize="0"/>
          <p:nvPr/>
        </p:nvPicPr>
        <p:blipFill>
          <a:blip r:embed="rId11">
            <a:alphaModFix/>
          </a:blip>
          <a:stretch>
            <a:fillRect/>
          </a:stretch>
        </p:blipFill>
        <p:spPr>
          <a:xfrm>
            <a:off x="4102400" y="286875"/>
            <a:ext cx="951000" cy="194362"/>
          </a:xfrm>
          <a:prstGeom prst="rect">
            <a:avLst/>
          </a:prstGeom>
          <a:noFill/>
          <a:ln>
            <a:noFill/>
          </a:ln>
        </p:spPr>
      </p:pic>
      <p:sp>
        <p:nvSpPr>
          <p:cNvPr id="698" name="Google Shape;698;p68"/>
          <p:cNvSpPr txBox="1"/>
          <p:nvPr>
            <p:ph idx="1"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699" name="Google Shape;699;p68"/>
          <p:cNvSpPr txBox="1"/>
          <p:nvPr>
            <p:ph idx="2"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0" name="Google Shape;700;p68"/>
          <p:cNvSpPr txBox="1"/>
          <p:nvPr>
            <p:ph idx="3"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1" name="Google Shape;701;p68"/>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02" name="Google Shape;702;p68"/>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
        <p:nvSpPr>
          <p:cNvPr id="703" name="Google Shape;703;p68"/>
          <p:cNvSpPr txBox="1"/>
          <p:nvPr>
            <p:ph idx="4"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1_Title Mosaik" showMasterSp="0">
  <p:cSld name="1_title mosaik">
    <p:bg>
      <p:bgPr>
        <a:solidFill>
          <a:srgbClr val="FFFFFF"/>
        </a:solidFill>
      </p:bgPr>
    </p:bg>
    <p:spTree>
      <p:nvGrpSpPr>
        <p:cNvPr id="706" name="Shape 706"/>
        <p:cNvGrpSpPr/>
        <p:nvPr/>
      </p:nvGrpSpPr>
      <p:grpSpPr>
        <a:xfrm>
          <a:off x="0" y="0"/>
          <a:ext cx="0" cy="0"/>
          <a:chOff x="0" y="0"/>
          <a:chExt cx="0" cy="0"/>
        </a:xfrm>
      </p:grpSpPr>
      <p:pic>
        <p:nvPicPr>
          <p:cNvPr id="707" name="Google Shape;707;p70"/>
          <p:cNvPicPr preferRelativeResize="0"/>
          <p:nvPr/>
        </p:nvPicPr>
        <p:blipFill>
          <a:blip r:embed="rId2">
            <a:alphaModFix/>
          </a:blip>
          <a:stretch>
            <a:fillRect/>
          </a:stretch>
        </p:blipFill>
        <p:spPr>
          <a:xfrm>
            <a:off x="16871" y="0"/>
            <a:ext cx="9110258" cy="5143500"/>
          </a:xfrm>
          <a:prstGeom prst="rect">
            <a:avLst/>
          </a:prstGeom>
          <a:noFill/>
          <a:ln>
            <a:noFill/>
          </a:ln>
        </p:spPr>
      </p:pic>
      <p:sp>
        <p:nvSpPr>
          <p:cNvPr id="708" name="Google Shape;708;p70"/>
          <p:cNvSpPr txBox="1"/>
          <p:nvPr>
            <p:ph idx="1" type="body"/>
          </p:nvPr>
        </p:nvSpPr>
        <p:spPr>
          <a:xfrm>
            <a:off x="3360583" y="4065588"/>
            <a:ext cx="2435100" cy="5352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09" name="Google Shape;709;p70"/>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sp>
        <p:nvSpPr>
          <p:cNvPr id="710" name="Google Shape;710;p70"/>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711" name="Google Shape;711;p70"/>
          <p:cNvPicPr preferRelativeResize="0"/>
          <p:nvPr/>
        </p:nvPicPr>
        <p:blipFill>
          <a:blip r:embed="rId3">
            <a:alphaModFix/>
          </a:blip>
          <a:stretch>
            <a:fillRect/>
          </a:stretch>
        </p:blipFill>
        <p:spPr>
          <a:xfrm>
            <a:off x="4102400" y="286875"/>
            <a:ext cx="951000" cy="194362"/>
          </a:xfrm>
          <a:prstGeom prst="rect">
            <a:avLst/>
          </a:prstGeom>
          <a:noFill/>
          <a:ln>
            <a:noFill/>
          </a:ln>
        </p:spPr>
      </p:pic>
      <p:sp>
        <p:nvSpPr>
          <p:cNvPr id="712" name="Google Shape;712;p70"/>
          <p:cNvSpPr txBox="1"/>
          <p:nvPr>
            <p:ph idx="2" type="body"/>
          </p:nvPr>
        </p:nvSpPr>
        <p:spPr>
          <a:xfrm>
            <a:off x="3360583"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13" name="Google Shape;713;p70"/>
          <p:cNvSpPr txBox="1"/>
          <p:nvPr>
            <p:ph idx="3" type="body"/>
          </p:nvPr>
        </p:nvSpPr>
        <p:spPr>
          <a:xfrm>
            <a:off x="3360583"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14" name="Google Shape;714;p70"/>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15" name="Google Shape;715;p7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sp>
        <p:nvSpPr>
          <p:cNvPr id="716" name="Google Shape;716;p70"/>
          <p:cNvSpPr txBox="1"/>
          <p:nvPr>
            <p:ph idx="4" type="body"/>
          </p:nvPr>
        </p:nvSpPr>
        <p:spPr>
          <a:xfrm>
            <a:off x="3354233" y="657225"/>
            <a:ext cx="2448000" cy="1689000"/>
          </a:xfrm>
          <a:prstGeom prst="rect">
            <a:avLst/>
          </a:prstGeom>
          <a:noFill/>
          <a:ln>
            <a:noFill/>
          </a:ln>
        </p:spPr>
        <p:txBody>
          <a:bodyPr anchorCtr="0" anchor="b" bIns="91425" lIns="91425" spcFirstLastPara="1" rIns="91425" wrap="square" tIns="91425"/>
          <a:lstStyle>
            <a:lvl1pPr indent="-228600" lvl="0" marL="457200" marR="0" rtl="0" algn="ctr">
              <a:lnSpc>
                <a:spcPct val="115000"/>
              </a:lnSpc>
              <a:spcBef>
                <a:spcPts val="0"/>
              </a:spcBef>
              <a:spcAft>
                <a:spcPts val="0"/>
              </a:spcAft>
              <a:buSzPts val="1400"/>
              <a:buFont typeface="Arial"/>
              <a:buNone/>
              <a:defRPr b="1" i="0" sz="1900" u="none" cap="none" strike="noStrike">
                <a:latin typeface="Arial"/>
                <a:ea typeface="Arial"/>
                <a:cs typeface="Arial"/>
                <a:sym typeface="Arial"/>
              </a:defRPr>
            </a:lvl1pPr>
            <a:lvl2pPr indent="-314325" lvl="1" marL="914400" marR="0" rtl="0" algn="ctr">
              <a:lnSpc>
                <a:spcPct val="115000"/>
              </a:lnSpc>
              <a:spcBef>
                <a:spcPts val="0"/>
              </a:spcBef>
              <a:spcAft>
                <a:spcPts val="0"/>
              </a:spcAft>
              <a:buSzPts val="1350"/>
              <a:buFont typeface="Arial"/>
              <a:buChar char="•"/>
              <a:defRPr b="1" i="0" sz="1800" u="none" cap="none" strike="noStrike">
                <a:latin typeface="Arial"/>
                <a:ea typeface="Arial"/>
                <a:cs typeface="Arial"/>
                <a:sym typeface="Arial"/>
              </a:defRPr>
            </a:lvl2pPr>
            <a:lvl3pPr indent="-319087" lvl="2" marL="13716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3pPr>
            <a:lvl4pPr indent="-319087" lvl="3" marL="18288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4pPr>
            <a:lvl5pPr indent="-319087" lvl="4" marL="2286000" marR="0" rtl="0" algn="ctr">
              <a:lnSpc>
                <a:spcPct val="115000"/>
              </a:lnSpc>
              <a:spcBef>
                <a:spcPts val="0"/>
              </a:spcBef>
              <a:spcAft>
                <a:spcPts val="0"/>
              </a:spcAft>
              <a:buSzPts val="1425"/>
              <a:buFont typeface="Arial"/>
              <a:buChar char="•"/>
              <a:defRPr b="1" i="0" sz="1900" u="none" cap="none" strike="noStrike">
                <a:latin typeface="Arial"/>
                <a:ea typeface="Arial"/>
                <a:cs typeface="Arial"/>
                <a:sym typeface="Arial"/>
              </a:defRPr>
            </a:lvl5pPr>
            <a:lvl6pPr indent="-257175" lvl="5" marL="27432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15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1" showMasterSp="0">
  <p:cSld name="2_table of contents_1">
    <p:bg>
      <p:bgPr>
        <a:solidFill>
          <a:srgbClr val="FFFFFF"/>
        </a:solidFill>
      </p:bgPr>
    </p:bg>
    <p:spTree>
      <p:nvGrpSpPr>
        <p:cNvPr id="717" name="Shape 717"/>
        <p:cNvGrpSpPr/>
        <p:nvPr/>
      </p:nvGrpSpPr>
      <p:grpSpPr>
        <a:xfrm>
          <a:off x="0" y="0"/>
          <a:ext cx="0" cy="0"/>
          <a:chOff x="0" y="0"/>
          <a:chExt cx="0" cy="0"/>
        </a:xfrm>
      </p:grpSpPr>
      <p:pic>
        <p:nvPicPr>
          <p:cNvPr descr="Logo.png" id="718" name="Google Shape;718;p7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719" name="Google Shape;719;p71"/>
          <p:cNvSpPr txBox="1"/>
          <p:nvPr>
            <p:ph idx="1"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0" name="Google Shape;720;p71"/>
          <p:cNvSpPr txBox="1"/>
          <p:nvPr>
            <p:ph idx="2" type="body"/>
          </p:nvPr>
        </p:nvSpPr>
        <p:spPr>
          <a:xfrm>
            <a:off x="4992688" y="337625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1" name="Google Shape;721;p71"/>
          <p:cNvSpPr txBox="1"/>
          <p:nvPr>
            <p:ph idx="3" type="body"/>
          </p:nvPr>
        </p:nvSpPr>
        <p:spPr>
          <a:xfrm>
            <a:off x="4992688" y="229781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2" name="Google Shape;722;p71"/>
          <p:cNvSpPr txBox="1"/>
          <p:nvPr>
            <p:ph idx="4" type="body"/>
          </p:nvPr>
        </p:nvSpPr>
        <p:spPr>
          <a:xfrm>
            <a:off x="4992688" y="265729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3" name="Google Shape;723;p71"/>
          <p:cNvSpPr txBox="1"/>
          <p:nvPr>
            <p:ph idx="5" type="body"/>
          </p:nvPr>
        </p:nvSpPr>
        <p:spPr>
          <a:xfrm>
            <a:off x="4992688" y="301677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4" name="Google Shape;724;p71"/>
          <p:cNvSpPr txBox="1"/>
          <p:nvPr>
            <p:ph idx="6"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25" name="Google Shape;725;p71"/>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26" name="Google Shape;726;p71"/>
          <p:cNvSpPr/>
          <p:nvPr>
            <p:ph idx="7"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600"/>
              <a:buFont typeface="Arial"/>
              <a:buNone/>
              <a:defRPr b="1" i="0" sz="600" u="none" cap="none" strike="noStrike">
                <a:latin typeface="Arial"/>
                <a:ea typeface="Arial"/>
                <a:cs typeface="Arial"/>
                <a:sym typeface="Arial"/>
              </a:defRPr>
            </a:lvl1pPr>
            <a:lvl2pPr indent="-237595" lvl="1" marL="24077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2pPr>
            <a:lvl3pPr indent="-239182" lvl="2" marL="40745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3pPr>
            <a:lvl4pPr indent="-240770" lvl="3" marL="57414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4pPr>
            <a:lvl5pPr indent="-242357" lvl="4" marL="74083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5pPr>
            <a:lvl6pPr indent="-243945" lvl="5" marL="907520"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6pPr>
            <a:lvl7pPr indent="-245532" lvl="6" marL="1074207"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7pPr>
            <a:lvl8pPr indent="-247120" lvl="7" marL="1240895"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8pPr>
            <a:lvl9pPr indent="-236007" lvl="8" marL="1407582" marR="0" rtl="0" algn="ctr">
              <a:lnSpc>
                <a:spcPct val="150000"/>
              </a:lnSpc>
              <a:spcBef>
                <a:spcPts val="0"/>
              </a:spcBef>
              <a:spcAft>
                <a:spcPts val="0"/>
              </a:spcAft>
              <a:buSzPts val="3000"/>
              <a:buFont typeface="Arial"/>
              <a:buChar char="•"/>
              <a:defRPr b="1" i="0" sz="3000" u="none" cap="none" strike="noStrike">
                <a:latin typeface="Arial"/>
                <a:ea typeface="Arial"/>
                <a:cs typeface="Arial"/>
                <a:sym typeface="Arial"/>
              </a:defRPr>
            </a:lvl9pPr>
          </a:lstStyle>
          <a:p/>
        </p:txBody>
      </p:sp>
      <p:sp>
        <p:nvSpPr>
          <p:cNvPr id="727" name="Google Shape;727;p7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28" name="Google Shape;728;p7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a:t>
            </a:r>
            <a:endParaRPr sz="800"/>
          </a:p>
        </p:txBody>
      </p:sp>
      <p:sp>
        <p:nvSpPr>
          <p:cNvPr id="729" name="Google Shape;729;p7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2_Table of Contents_2" showMasterSp="0">
  <p:cSld name="table of content">
    <p:bg>
      <p:bgPr>
        <a:solidFill>
          <a:srgbClr val="FFFFFF"/>
        </a:solidFill>
      </p:bgPr>
    </p:bg>
    <p:spTree>
      <p:nvGrpSpPr>
        <p:cNvPr id="730" name="Shape 730"/>
        <p:cNvGrpSpPr/>
        <p:nvPr/>
      </p:nvGrpSpPr>
      <p:grpSpPr>
        <a:xfrm>
          <a:off x="0" y="0"/>
          <a:ext cx="0" cy="0"/>
          <a:chOff x="0" y="0"/>
          <a:chExt cx="0" cy="0"/>
        </a:xfrm>
      </p:grpSpPr>
      <p:sp>
        <p:nvSpPr>
          <p:cNvPr id="731" name="Google Shape;731;p72"/>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2" name="Google Shape;732;p72"/>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33" name="Google Shape;733;p72"/>
          <p:cNvSpPr txBox="1"/>
          <p:nvPr>
            <p:ph idx="1" type="body"/>
          </p:nvPr>
        </p:nvSpPr>
        <p:spPr>
          <a:xfrm>
            <a:off x="5000937" y="576093"/>
            <a:ext cx="3531600" cy="9705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4" name="Google Shape;734;p72"/>
          <p:cNvSpPr/>
          <p:nvPr/>
        </p:nvSpPr>
        <p:spPr>
          <a:xfrm>
            <a:off x="5051341" y="1687249"/>
            <a:ext cx="780900" cy="67800"/>
          </a:xfrm>
          <a:prstGeom prst="rect">
            <a:avLst/>
          </a:prstGeom>
          <a:solidFill>
            <a:srgbClr val="FF6900"/>
          </a:solid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35" name="Google Shape;735;p72"/>
          <p:cNvSpPr txBox="1"/>
          <p:nvPr>
            <p:ph idx="3" type="body"/>
          </p:nvPr>
        </p:nvSpPr>
        <p:spPr>
          <a:xfrm>
            <a:off x="4992688" y="1938338"/>
            <a:ext cx="35448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6" name="Google Shape;736;p72"/>
          <p:cNvSpPr txBox="1"/>
          <p:nvPr>
            <p:ph idx="4" type="body"/>
          </p:nvPr>
        </p:nvSpPr>
        <p:spPr>
          <a:xfrm>
            <a:off x="5227638" y="337625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7" name="Google Shape;737;p72"/>
          <p:cNvSpPr txBox="1"/>
          <p:nvPr>
            <p:ph idx="5" type="body"/>
          </p:nvPr>
        </p:nvSpPr>
        <p:spPr>
          <a:xfrm>
            <a:off x="5227638" y="229781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8" name="Google Shape;738;p72"/>
          <p:cNvSpPr txBox="1"/>
          <p:nvPr>
            <p:ph idx="6" type="body"/>
          </p:nvPr>
        </p:nvSpPr>
        <p:spPr>
          <a:xfrm>
            <a:off x="5227638" y="265729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39" name="Google Shape;739;p72"/>
          <p:cNvSpPr txBox="1"/>
          <p:nvPr>
            <p:ph idx="7" type="body"/>
          </p:nvPr>
        </p:nvSpPr>
        <p:spPr>
          <a:xfrm>
            <a:off x="5227638" y="3016778"/>
            <a:ext cx="3309900" cy="332400"/>
          </a:xfrm>
          <a:prstGeom prst="rect">
            <a:avLst/>
          </a:prstGeom>
          <a:noFill/>
          <a:ln>
            <a:noFill/>
          </a:ln>
        </p:spPr>
        <p:txBody>
          <a:bodyPr anchorCtr="0" anchor="t" bIns="91425" lIns="91425" spcFirstLastPara="1" rIns="91425" wrap="square" tIns="91425"/>
          <a:lstStyle>
            <a:lvl1pPr indent="-228600" lvl="0" marL="457200" marR="0" rtl="0" algn="l">
              <a:lnSpc>
                <a:spcPct val="150000"/>
              </a:lnSpc>
              <a:spcBef>
                <a:spcPts val="0"/>
              </a:spcBef>
              <a:spcAft>
                <a:spcPts val="0"/>
              </a:spcAft>
              <a:buSzPts val="1400"/>
              <a:buFont typeface="Arial"/>
              <a:buNone/>
              <a:defRPr b="0" i="0" sz="13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0" name="Google Shape;740;p72"/>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41" name="Google Shape;741;p72"/>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42" name="Google Shape;742;p7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74" name="Shape 74"/>
        <p:cNvGrpSpPr/>
        <p:nvPr/>
      </p:nvGrpSpPr>
      <p:grpSpPr>
        <a:xfrm>
          <a:off x="0" y="0"/>
          <a:ext cx="0" cy="0"/>
          <a:chOff x="0" y="0"/>
          <a:chExt cx="0" cy="0"/>
        </a:xfrm>
      </p:grpSpPr>
      <p:sp>
        <p:nvSpPr>
          <p:cNvPr id="75" name="Google Shape;75;p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6" name="Google Shape;76;p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7" name="Google Shape;77;p8"/>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8" name="Google Shape;78;p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9" name="Google Shape;79;p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0" name="Google Shape;80;p8"/>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1" name="Google Shape;81;p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2" name="Google Shape;82;p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3" name="Google Shape;83;p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84" name="Google Shape;84;p8"/>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3_Chapter Slide" showMasterSp="0">
  <p:cSld name="2_chapter slide">
    <p:bg>
      <p:bgPr>
        <a:solidFill>
          <a:srgbClr val="FFFFFF"/>
        </a:solidFill>
      </p:bgPr>
    </p:bg>
    <p:spTree>
      <p:nvGrpSpPr>
        <p:cNvPr id="743" name="Shape 743"/>
        <p:cNvGrpSpPr/>
        <p:nvPr/>
      </p:nvGrpSpPr>
      <p:grpSpPr>
        <a:xfrm>
          <a:off x="0" y="0"/>
          <a:ext cx="0" cy="0"/>
          <a:chOff x="0" y="0"/>
          <a:chExt cx="0" cy="0"/>
        </a:xfrm>
      </p:grpSpPr>
      <p:sp>
        <p:nvSpPr>
          <p:cNvPr id="744" name="Google Shape;744;p73"/>
          <p:cNvSpPr/>
          <p:nvPr/>
        </p:nvSpPr>
        <p:spPr>
          <a:xfrm>
            <a:off x="5051341" y="2344474"/>
            <a:ext cx="7809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45" name="Google Shape;745;p73"/>
          <p:cNvSpPr/>
          <p:nvPr>
            <p:ph idx="2" type="pic"/>
          </p:nvPr>
        </p:nvSpPr>
        <p:spPr>
          <a:xfrm>
            <a:off x="0" y="0"/>
            <a:ext cx="4572000" cy="51435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6" name="Google Shape;746;p73"/>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47" name="Google Shape;747;p73"/>
          <p:cNvSpPr txBox="1"/>
          <p:nvPr>
            <p:ph idx="1" type="body"/>
          </p:nvPr>
        </p:nvSpPr>
        <p:spPr>
          <a:xfrm>
            <a:off x="5000937" y="586978"/>
            <a:ext cx="3531600" cy="1633800"/>
          </a:xfrm>
          <a:prstGeom prst="rect">
            <a:avLst/>
          </a:prstGeom>
          <a:noFill/>
          <a:ln>
            <a:noFill/>
          </a:ln>
        </p:spPr>
        <p:txBody>
          <a:bodyPr anchorCtr="0" anchor="b" bIns="91425" lIns="91425" spcFirstLastPara="1" rIns="91425" wrap="square" tIns="91425"/>
          <a:lstStyle>
            <a:lvl1pPr indent="-228600" lvl="0" marL="457200" marR="0" rtl="0" algn="l">
              <a:lnSpc>
                <a:spcPct val="120000"/>
              </a:lnSpc>
              <a:spcBef>
                <a:spcPts val="0"/>
              </a:spcBef>
              <a:spcAft>
                <a:spcPts val="0"/>
              </a:spcAft>
              <a:buClr>
                <a:srgbClr val="000000"/>
              </a:buClr>
              <a:buSzPts val="1400"/>
              <a:buFont typeface="Arial"/>
              <a:buNone/>
              <a:defRPr b="1" i="0" sz="1900" u="none" cap="none" strike="noStrike">
                <a:solidFill>
                  <a:srgbClr val="000000"/>
                </a:solidFill>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48" name="Google Shape;748;p7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749" name="Google Shape;749;p7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showMasterSp="0">
  <p:cSld name="free">
    <p:bg>
      <p:bgPr>
        <a:solidFill>
          <a:srgbClr val="FFFFFF"/>
        </a:solidFill>
      </p:bgPr>
    </p:bg>
    <p:spTree>
      <p:nvGrpSpPr>
        <p:cNvPr id="750" name="Shape 750"/>
        <p:cNvGrpSpPr/>
        <p:nvPr/>
      </p:nvGrpSpPr>
      <p:grpSpPr>
        <a:xfrm>
          <a:off x="0" y="0"/>
          <a:ext cx="0" cy="0"/>
          <a:chOff x="0" y="0"/>
          <a:chExt cx="0" cy="0"/>
        </a:xfrm>
      </p:grpSpPr>
      <p:sp>
        <p:nvSpPr>
          <p:cNvPr id="751" name="Google Shape;751;p7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52" name="Google Shape;752;p7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53" name="Google Shape;753;p74"/>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54" name="Google Shape;754;p74"/>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55" name="Google Shape;755;p7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56" name="Google Shape;756;p7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4_Free_with Title and Subtitle" showMasterSp="0">
  <p:cSld name="diagram">
    <p:bg>
      <p:bgPr>
        <a:solidFill>
          <a:srgbClr val="FFFFFF"/>
        </a:solidFill>
      </p:bgPr>
    </p:bg>
    <p:spTree>
      <p:nvGrpSpPr>
        <p:cNvPr id="757" name="Shape 757"/>
        <p:cNvGrpSpPr/>
        <p:nvPr/>
      </p:nvGrpSpPr>
      <p:grpSpPr>
        <a:xfrm>
          <a:off x="0" y="0"/>
          <a:ext cx="0" cy="0"/>
          <a:chOff x="0" y="0"/>
          <a:chExt cx="0" cy="0"/>
        </a:xfrm>
      </p:grpSpPr>
      <p:sp>
        <p:nvSpPr>
          <p:cNvPr id="758" name="Google Shape;758;p7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59" name="Google Shape;759;p7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60" name="Google Shape;760;p7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61" name="Google Shape;761;p75"/>
          <p:cNvSpPr txBox="1"/>
          <p:nvPr>
            <p:ph idx="1" type="body"/>
          </p:nvPr>
        </p:nvSpPr>
        <p:spPr>
          <a:xfrm>
            <a:off x="595856" y="969875"/>
            <a:ext cx="7946100" cy="210900"/>
          </a:xfrm>
          <a:prstGeom prst="rect">
            <a:avLst/>
          </a:prstGeom>
          <a:noFill/>
          <a:ln>
            <a:noFill/>
          </a:ln>
        </p:spPr>
        <p:txBody>
          <a:bodyPr anchorCtr="0" anchor="ctr" bIns="91425" lIns="91425" spcFirstLastPara="1" rIns="91425" wrap="square" tIns="91425"/>
          <a:lstStyle>
            <a:lvl1pPr indent="-228600" lvl="0" marL="457200" marR="0" rtl="0" algn="ctr">
              <a:lnSpc>
                <a:spcPct val="120000"/>
              </a:lnSpc>
              <a:spcBef>
                <a:spcPts val="0"/>
              </a:spcBef>
              <a:spcAft>
                <a:spcPts val="0"/>
              </a:spcAft>
              <a:buSzPts val="1400"/>
              <a:buFont typeface="Arial"/>
              <a:buNone/>
              <a:defRPr b="1" i="0" sz="1000" u="none" cap="none" strike="noStrike">
                <a:latin typeface="Arial"/>
                <a:ea typeface="Arial"/>
                <a:cs typeface="Arial"/>
                <a:sym typeface="Arial"/>
              </a:defRPr>
            </a:lvl1pPr>
            <a:lvl2pPr indent="-228600" lvl="1" marL="9144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2pPr>
            <a:lvl3pPr indent="-228600" lvl="2" marL="13716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3pPr>
            <a:lvl4pPr indent="-228600" lvl="3" marL="18288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4pPr>
            <a:lvl5pPr indent="-228600" lvl="4" marL="2286000" marR="0" rtl="0" algn="ctr">
              <a:lnSpc>
                <a:spcPct val="150000"/>
              </a:lnSpc>
              <a:spcBef>
                <a:spcPts val="0"/>
              </a:spcBef>
              <a:spcAft>
                <a:spcPts val="0"/>
              </a:spcAft>
              <a:buSzPts val="600"/>
              <a:buFont typeface="Arial"/>
              <a:buNone/>
              <a:defRPr i="0" sz="600" u="none" cap="none" strike="noStrike">
                <a:latin typeface="Arial"/>
                <a:ea typeface="Arial"/>
                <a:cs typeface="Arial"/>
                <a:sym typeface="Arial"/>
              </a:defRPr>
            </a:lvl5pPr>
            <a:lvl6pPr indent="-266700" lvl="5" marL="27432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6pPr>
            <a:lvl7pPr indent="-266700" lvl="6" marL="32004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7pPr>
            <a:lvl8pPr indent="-266700" lvl="7" marL="36576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8pPr>
            <a:lvl9pPr indent="-266700" lvl="8" marL="4114800" marR="0" rtl="0" algn="ctr">
              <a:lnSpc>
                <a:spcPct val="150000"/>
              </a:lnSpc>
              <a:spcBef>
                <a:spcPts val="0"/>
              </a:spcBef>
              <a:spcAft>
                <a:spcPts val="0"/>
              </a:spcAft>
              <a:buSzPts val="600"/>
              <a:buFont typeface="Arial"/>
              <a:buChar char="•"/>
              <a:defRPr i="0" sz="600" u="none" cap="none" strike="noStrike">
                <a:latin typeface="Arial"/>
                <a:ea typeface="Arial"/>
                <a:cs typeface="Arial"/>
                <a:sym typeface="Arial"/>
              </a:defRPr>
            </a:lvl9pPr>
          </a:lstStyle>
          <a:p/>
        </p:txBody>
      </p:sp>
      <p:sp>
        <p:nvSpPr>
          <p:cNvPr id="762" name="Google Shape;762;p75"/>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63" name="Google Shape;763;p7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pic>
        <p:nvPicPr>
          <p:cNvPr descr="Logo.png" id="764" name="Google Shape;764;p7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1" showMasterSp="0">
  <p:cSld name="1. text + picture">
    <p:bg>
      <p:bgPr>
        <a:solidFill>
          <a:srgbClr val="FFFFFF"/>
        </a:solidFill>
      </p:bgPr>
    </p:bg>
    <p:spTree>
      <p:nvGrpSpPr>
        <p:cNvPr id="765" name="Shape 765"/>
        <p:cNvGrpSpPr/>
        <p:nvPr/>
      </p:nvGrpSpPr>
      <p:grpSpPr>
        <a:xfrm>
          <a:off x="0" y="0"/>
          <a:ext cx="0" cy="0"/>
          <a:chOff x="0" y="0"/>
          <a:chExt cx="0" cy="0"/>
        </a:xfrm>
      </p:grpSpPr>
      <p:sp>
        <p:nvSpPr>
          <p:cNvPr id="766" name="Google Shape;766;p76"/>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67" name="Google Shape;767;p7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68" name="Google Shape;768;p76"/>
          <p:cNvSpPr/>
          <p:nvPr>
            <p:ph idx="2" type="pic"/>
          </p:nvPr>
        </p:nvSpPr>
        <p:spPr>
          <a:xfrm>
            <a:off x="590352" y="1059656"/>
            <a:ext cx="39831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69" name="Google Shape;769;p7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70" name="Google Shape;770;p76"/>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71" name="Google Shape;771;p76"/>
          <p:cNvSpPr txBox="1"/>
          <p:nvPr>
            <p:ph idx="3"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72" name="Google Shape;772;p7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73" name="Google Shape;773;p7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74" name="Google Shape;774;p76"/>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75" name="Google Shape;775;p7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776" name="Shape 776"/>
        <p:cNvGrpSpPr/>
        <p:nvPr/>
      </p:nvGrpSpPr>
      <p:grpSpPr>
        <a:xfrm>
          <a:off x="0" y="0"/>
          <a:ext cx="0" cy="0"/>
          <a:chOff x="0" y="0"/>
          <a:chExt cx="0" cy="0"/>
        </a:xfrm>
      </p:grpSpPr>
      <p:sp>
        <p:nvSpPr>
          <p:cNvPr id="777" name="Google Shape;777;p7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78" name="Google Shape;778;p77"/>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79" name="Google Shape;779;p7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80" name="Google Shape;780;p7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81" name="Google Shape;781;p77"/>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82" name="Google Shape;782;p77"/>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83" name="Google Shape;783;p7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84" name="Google Shape;784;p7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85" name="Google Shape;785;p77"/>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86" name="Google Shape;786;p7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787" name="Shape 787"/>
        <p:cNvGrpSpPr/>
        <p:nvPr/>
      </p:nvGrpSpPr>
      <p:grpSpPr>
        <a:xfrm>
          <a:off x="0" y="0"/>
          <a:ext cx="0" cy="0"/>
          <a:chOff x="0" y="0"/>
          <a:chExt cx="0" cy="0"/>
        </a:xfrm>
      </p:grpSpPr>
      <p:sp>
        <p:nvSpPr>
          <p:cNvPr id="788" name="Google Shape;788;p7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789" name="Google Shape;789;p78"/>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790" name="Google Shape;790;p7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791" name="Google Shape;791;p7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792" name="Google Shape;792;p78"/>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793" name="Google Shape;793;p78"/>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794" name="Google Shape;794;p7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795" name="Google Shape;795;p7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796" name="Google Shape;796;p78"/>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797" name="Google Shape;797;p7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1" showMasterSp="0">
  <p:cSld name="text + picture">
    <p:bg>
      <p:bgPr>
        <a:solidFill>
          <a:srgbClr val="FFFFFF"/>
        </a:solidFill>
      </p:bgPr>
    </p:bg>
    <p:spTree>
      <p:nvGrpSpPr>
        <p:cNvPr id="798" name="Shape 798"/>
        <p:cNvGrpSpPr/>
        <p:nvPr/>
      </p:nvGrpSpPr>
      <p:grpSpPr>
        <a:xfrm>
          <a:off x="0" y="0"/>
          <a:ext cx="0" cy="0"/>
          <a:chOff x="0" y="0"/>
          <a:chExt cx="0" cy="0"/>
        </a:xfrm>
      </p:grpSpPr>
      <p:sp>
        <p:nvSpPr>
          <p:cNvPr id="799" name="Google Shape;799;p7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00" name="Google Shape;800;p79"/>
          <p:cNvSpPr/>
          <p:nvPr>
            <p:ph idx="2" type="pic"/>
          </p:nvPr>
        </p:nvSpPr>
        <p:spPr>
          <a:xfrm>
            <a:off x="4565928" y="1059656"/>
            <a:ext cx="3986700" cy="40839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01" name="Google Shape;801;p7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02" name="Google Shape;802;p7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03" name="Google Shape;803;p79"/>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04" name="Google Shape;804;p7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05" name="Google Shape;805;p7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06" name="Google Shape;806;p7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07" name="Google Shape;807;p7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2" showMasterSp="0">
  <p:cSld name="2_text + picture">
    <p:bg>
      <p:bgPr>
        <a:solidFill>
          <a:srgbClr val="FFFFFF"/>
        </a:solidFill>
      </p:bgPr>
    </p:bg>
    <p:spTree>
      <p:nvGrpSpPr>
        <p:cNvPr id="808" name="Shape 808"/>
        <p:cNvGrpSpPr/>
        <p:nvPr/>
      </p:nvGrpSpPr>
      <p:grpSpPr>
        <a:xfrm>
          <a:off x="0" y="0"/>
          <a:ext cx="0" cy="0"/>
          <a:chOff x="0" y="0"/>
          <a:chExt cx="0" cy="0"/>
        </a:xfrm>
      </p:grpSpPr>
      <p:sp>
        <p:nvSpPr>
          <p:cNvPr id="809" name="Google Shape;809;p8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10" name="Google Shape;810;p80"/>
          <p:cNvSpPr/>
          <p:nvPr>
            <p:ph idx="2" type="pic"/>
          </p:nvPr>
        </p:nvSpPr>
        <p:spPr>
          <a:xfrm>
            <a:off x="4564380" y="1059656"/>
            <a:ext cx="4579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11" name="Google Shape;811;p8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12" name="Google Shape;812;p80"/>
          <p:cNvSpPr txBox="1"/>
          <p:nvPr>
            <p:ph idx="1" type="body"/>
          </p:nvPr>
        </p:nvSpPr>
        <p:spPr>
          <a:xfrm>
            <a:off x="594185"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13" name="Google Shape;813;p8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14" name="Google Shape;814;p8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15" name="Google Shape;815;p8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16" name="Google Shape;816;p8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17" name="Google Shape;817;p8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18" name="Google Shape;818;p80"/>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6_Text and Image right_03" showMasterSp="0">
  <p:cSld name="3_text + picture">
    <p:bg>
      <p:bgPr>
        <a:solidFill>
          <a:srgbClr val="FFFFFF"/>
        </a:solidFill>
      </p:bgPr>
    </p:bg>
    <p:spTree>
      <p:nvGrpSpPr>
        <p:cNvPr id="819" name="Shape 819"/>
        <p:cNvGrpSpPr/>
        <p:nvPr/>
      </p:nvGrpSpPr>
      <p:grpSpPr>
        <a:xfrm>
          <a:off x="0" y="0"/>
          <a:ext cx="0" cy="0"/>
          <a:chOff x="0" y="0"/>
          <a:chExt cx="0" cy="0"/>
        </a:xfrm>
      </p:grpSpPr>
      <p:sp>
        <p:nvSpPr>
          <p:cNvPr id="820" name="Google Shape;820;p8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21" name="Google Shape;821;p81"/>
          <p:cNvSpPr/>
          <p:nvPr>
            <p:ph idx="2" type="pic"/>
          </p:nvPr>
        </p:nvSpPr>
        <p:spPr>
          <a:xfrm>
            <a:off x="4564380" y="1059656"/>
            <a:ext cx="39867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22" name="Google Shape;822;p81"/>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23" name="Google Shape;823;p81"/>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24" name="Google Shape;824;p81"/>
          <p:cNvSpPr txBox="1"/>
          <p:nvPr>
            <p:ph idx="1" type="body"/>
          </p:nvPr>
        </p:nvSpPr>
        <p:spPr>
          <a:xfrm>
            <a:off x="594184" y="2127250"/>
            <a:ext cx="35331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25" name="Google Shape;825;p81"/>
          <p:cNvSpPr txBox="1"/>
          <p:nvPr>
            <p:ph idx="3"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26" name="Google Shape;826;p81"/>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27" name="Google Shape;827;p81"/>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28" name="Google Shape;828;p81"/>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829" name="Google Shape;829;p81"/>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30" name="Google Shape;830;p81"/>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1xText" showMasterSp="0">
  <p:cSld name="1_1x text">
    <p:bg>
      <p:bgPr>
        <a:solidFill>
          <a:srgbClr val="FFFFFF"/>
        </a:solidFill>
      </p:bgPr>
    </p:bg>
    <p:spTree>
      <p:nvGrpSpPr>
        <p:cNvPr id="831" name="Shape 831"/>
        <p:cNvGrpSpPr/>
        <p:nvPr/>
      </p:nvGrpSpPr>
      <p:grpSpPr>
        <a:xfrm>
          <a:off x="0" y="0"/>
          <a:ext cx="0" cy="0"/>
          <a:chOff x="0" y="0"/>
          <a:chExt cx="0" cy="0"/>
        </a:xfrm>
      </p:grpSpPr>
      <p:sp>
        <p:nvSpPr>
          <p:cNvPr id="832" name="Google Shape;832;p82"/>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33" name="Google Shape;833;p8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34" name="Google Shape;834;p82"/>
          <p:cNvSpPr txBox="1"/>
          <p:nvPr>
            <p:ph idx="1" type="body"/>
          </p:nvPr>
        </p:nvSpPr>
        <p:spPr>
          <a:xfrm>
            <a:off x="1765588" y="1062470"/>
            <a:ext cx="56160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35" name="Google Shape;835;p82"/>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36" name="Google Shape;836;p82"/>
          <p:cNvSpPr txBox="1"/>
          <p:nvPr>
            <p:ph idx="2"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37" name="Google Shape;837;p8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38" name="Google Shape;838;p8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39" name="Google Shape;839;p82"/>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2" showMasterSp="0">
  <p:cSld name="1_text + picture">
    <p:bg>
      <p:bgPr>
        <a:solidFill>
          <a:srgbClr val="FFFFFF"/>
        </a:solidFill>
      </p:bgPr>
    </p:bg>
    <p:spTree>
      <p:nvGrpSpPr>
        <p:cNvPr id="85" name="Shape 85"/>
        <p:cNvGrpSpPr/>
        <p:nvPr/>
      </p:nvGrpSpPr>
      <p:grpSpPr>
        <a:xfrm>
          <a:off x="0" y="0"/>
          <a:ext cx="0" cy="0"/>
          <a:chOff x="0" y="0"/>
          <a:chExt cx="0" cy="0"/>
        </a:xfrm>
      </p:grpSpPr>
      <p:sp>
        <p:nvSpPr>
          <p:cNvPr id="86" name="Google Shape;86;p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7" name="Google Shape;87;p9"/>
          <p:cNvSpPr/>
          <p:nvPr>
            <p:ph idx="2" type="pic"/>
          </p:nvPr>
        </p:nvSpPr>
        <p:spPr>
          <a:xfrm>
            <a:off x="0" y="1059656"/>
            <a:ext cx="45720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 name="Google Shape;88;p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9" name="Google Shape;89;p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0" name="Google Shape;90;p9"/>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91" name="Google Shape;91;p9"/>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2" name="Google Shape;92;p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3" name="Google Shape;93;p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94" name="Google Shape;94;p9"/>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95" name="Google Shape;95;p9"/>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2xText + 2xSubtitle" showMasterSp="0">
  <p:cSld name="1_2x text">
    <p:bg>
      <p:bgPr>
        <a:solidFill>
          <a:srgbClr val="FFFFFF"/>
        </a:solidFill>
      </p:bgPr>
    </p:bg>
    <p:spTree>
      <p:nvGrpSpPr>
        <p:cNvPr id="840" name="Shape 840"/>
        <p:cNvGrpSpPr/>
        <p:nvPr/>
      </p:nvGrpSpPr>
      <p:grpSpPr>
        <a:xfrm>
          <a:off x="0" y="0"/>
          <a:ext cx="0" cy="0"/>
          <a:chOff x="0" y="0"/>
          <a:chExt cx="0" cy="0"/>
        </a:xfrm>
      </p:grpSpPr>
      <p:sp>
        <p:nvSpPr>
          <p:cNvPr id="841" name="Google Shape;841;p83"/>
          <p:cNvSpPr txBox="1"/>
          <p:nvPr>
            <p:ph idx="1" type="body"/>
          </p:nvPr>
        </p:nvSpPr>
        <p:spPr>
          <a:xfrm>
            <a:off x="4605498" y="2127250"/>
            <a:ext cx="3944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42" name="Google Shape;842;p83"/>
          <p:cNvSpPr txBox="1"/>
          <p:nvPr>
            <p:ph idx="2" type="subTitle"/>
          </p:nvPr>
        </p:nvSpPr>
        <p:spPr>
          <a:xfrm>
            <a:off x="4605498"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43" name="Google Shape;843;p8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44" name="Google Shape;844;p8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45" name="Google Shape;845;p8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46" name="Google Shape;846;p83"/>
          <p:cNvSpPr txBox="1"/>
          <p:nvPr>
            <p:ph idx="3" type="body"/>
          </p:nvPr>
        </p:nvSpPr>
        <p:spPr>
          <a:xfrm>
            <a:off x="594174" y="2127250"/>
            <a:ext cx="3941400" cy="2352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847" name="Google Shape;847;p83"/>
          <p:cNvSpPr txBox="1"/>
          <p:nvPr>
            <p:ph idx="4" type="subTitle"/>
          </p:nvPr>
        </p:nvSpPr>
        <p:spPr>
          <a:xfrm>
            <a:off x="591150" y="1056850"/>
            <a:ext cx="39444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48" name="Google Shape;848;p8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49" name="Google Shape;849;p8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50" name="Google Shape;850;p83"/>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51" name="Google Shape;851;p8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7_3xText + 3xSubtitle" showMasterSp="0">
  <p:cSld name="1_3x text">
    <p:bg>
      <p:bgPr>
        <a:solidFill>
          <a:srgbClr val="FFFFFF"/>
        </a:solidFill>
      </p:bgPr>
    </p:bg>
    <p:spTree>
      <p:nvGrpSpPr>
        <p:cNvPr id="852" name="Shape 852"/>
        <p:cNvGrpSpPr/>
        <p:nvPr/>
      </p:nvGrpSpPr>
      <p:grpSpPr>
        <a:xfrm>
          <a:off x="0" y="0"/>
          <a:ext cx="0" cy="0"/>
          <a:chOff x="0" y="0"/>
          <a:chExt cx="0" cy="0"/>
        </a:xfrm>
      </p:grpSpPr>
      <p:sp>
        <p:nvSpPr>
          <p:cNvPr id="853" name="Google Shape;853;p8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54" name="Google Shape;854;p84"/>
          <p:cNvSpPr txBox="1"/>
          <p:nvPr>
            <p:ph idx="1" type="body"/>
          </p:nvPr>
        </p:nvSpPr>
        <p:spPr>
          <a:xfrm>
            <a:off x="6101298" y="2126097"/>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5" name="Google Shape;855;p84"/>
          <p:cNvSpPr txBox="1"/>
          <p:nvPr>
            <p:ph idx="2" type="body"/>
          </p:nvPr>
        </p:nvSpPr>
        <p:spPr>
          <a:xfrm>
            <a:off x="3344724" y="2126097"/>
            <a:ext cx="2451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6" name="Google Shape;856;p84"/>
          <p:cNvSpPr txBox="1"/>
          <p:nvPr>
            <p:ph idx="3" type="body"/>
          </p:nvPr>
        </p:nvSpPr>
        <p:spPr>
          <a:xfrm>
            <a:off x="591150" y="2126100"/>
            <a:ext cx="2448600" cy="2353800"/>
          </a:xfrm>
          <a:prstGeom prst="rect">
            <a:avLst/>
          </a:prstGeom>
          <a:noFill/>
          <a:ln>
            <a:noFill/>
          </a:ln>
        </p:spPr>
        <p:txBody>
          <a:bodyPr anchorCtr="0" anchor="t"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b="0" i="0" sz="1200" u="none" cap="none" strike="noStrike">
                <a:latin typeface="Arial"/>
                <a:ea typeface="Arial"/>
                <a:cs typeface="Arial"/>
                <a:sym typeface="Arial"/>
              </a:defRPr>
            </a:lvl1pPr>
            <a:lvl2pPr indent="-276225" lvl="1" marL="9144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2pPr>
            <a:lvl3pPr indent="-276225" lvl="2" marL="13716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3pPr>
            <a:lvl4pPr indent="-276225" lvl="3" marL="18288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4pPr>
            <a:lvl5pPr indent="-276225" lvl="4" marL="2286000" marR="0" rtl="0" algn="l">
              <a:lnSpc>
                <a:spcPct val="150000"/>
              </a:lnSpc>
              <a:spcBef>
                <a:spcPts val="0"/>
              </a:spcBef>
              <a:spcAft>
                <a:spcPts val="0"/>
              </a:spcAft>
              <a:buSzPts val="750"/>
              <a:buFont typeface="Arial"/>
              <a:buChar char="•"/>
              <a:defRPr b="0" i="0" sz="10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57" name="Google Shape;857;p84"/>
          <p:cNvSpPr txBox="1"/>
          <p:nvPr>
            <p:ph type="title"/>
          </p:nvPr>
        </p:nvSpPr>
        <p:spPr>
          <a:xfrm>
            <a:off x="591150"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58" name="Google Shape;858;p8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59" name="Google Shape;859;p84"/>
          <p:cNvSpPr txBox="1"/>
          <p:nvPr>
            <p:ph idx="4" type="subTitle"/>
          </p:nvPr>
        </p:nvSpPr>
        <p:spPr>
          <a:xfrm>
            <a:off x="591150"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0" name="Google Shape;860;p84"/>
          <p:cNvSpPr txBox="1"/>
          <p:nvPr>
            <p:ph idx="5" type="subTitle"/>
          </p:nvPr>
        </p:nvSpPr>
        <p:spPr>
          <a:xfrm>
            <a:off x="3344724"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1" name="Google Shape;861;p84"/>
          <p:cNvSpPr txBox="1"/>
          <p:nvPr>
            <p:ph idx="6" type="subTitle"/>
          </p:nvPr>
        </p:nvSpPr>
        <p:spPr>
          <a:xfrm>
            <a:off x="6098298" y="1056850"/>
            <a:ext cx="2451600" cy="891000"/>
          </a:xfrm>
          <a:prstGeom prst="rect">
            <a:avLst/>
          </a:prstGeom>
          <a:noFill/>
          <a:ln>
            <a:noFill/>
          </a:ln>
        </p:spPr>
        <p:txBody>
          <a:bodyPr anchorCtr="0" anchor="b" bIns="91425" lIns="91425" spcFirstLastPara="1" rIns="91425" wrap="square" tIns="91425"/>
          <a:lstStyle>
            <a:lvl1pPr lvl="0" rtl="0" algn="ctr">
              <a:spcBef>
                <a:spcPts val="0"/>
              </a:spcBef>
              <a:spcAft>
                <a:spcPts val="0"/>
              </a:spcAft>
              <a:buNone/>
              <a:defRPr b="1" sz="1200"/>
            </a:lvl1pPr>
            <a:lvl2pPr lvl="1" rtl="0" algn="ctr">
              <a:spcBef>
                <a:spcPts val="0"/>
              </a:spcBef>
              <a:spcAft>
                <a:spcPts val="0"/>
              </a:spcAft>
              <a:buNone/>
              <a:defRPr b="1" sz="1200"/>
            </a:lvl2pPr>
            <a:lvl3pPr lvl="2" rtl="0" algn="ctr">
              <a:spcBef>
                <a:spcPts val="0"/>
              </a:spcBef>
              <a:spcAft>
                <a:spcPts val="0"/>
              </a:spcAft>
              <a:buNone/>
              <a:defRPr b="1" sz="1200"/>
            </a:lvl3pPr>
            <a:lvl4pPr lvl="3" rtl="0" algn="ctr">
              <a:spcBef>
                <a:spcPts val="0"/>
              </a:spcBef>
              <a:spcAft>
                <a:spcPts val="0"/>
              </a:spcAft>
              <a:buNone/>
              <a:defRPr b="1" sz="1200"/>
            </a:lvl4pPr>
            <a:lvl5pPr lvl="4" rtl="0" algn="ctr">
              <a:spcBef>
                <a:spcPts val="0"/>
              </a:spcBef>
              <a:spcAft>
                <a:spcPts val="0"/>
              </a:spcAft>
              <a:buNone/>
              <a:defRPr b="1" sz="1200"/>
            </a:lvl5pPr>
            <a:lvl6pPr lvl="5" rtl="0" algn="ctr">
              <a:spcBef>
                <a:spcPts val="0"/>
              </a:spcBef>
              <a:spcAft>
                <a:spcPts val="0"/>
              </a:spcAft>
              <a:buNone/>
              <a:defRPr b="1" sz="1200"/>
            </a:lvl6pPr>
            <a:lvl7pPr lvl="6" rtl="0" algn="ctr">
              <a:spcBef>
                <a:spcPts val="0"/>
              </a:spcBef>
              <a:spcAft>
                <a:spcPts val="0"/>
              </a:spcAft>
              <a:buNone/>
              <a:defRPr b="1" sz="1200"/>
            </a:lvl7pPr>
            <a:lvl8pPr lvl="7" rtl="0" algn="ctr">
              <a:spcBef>
                <a:spcPts val="0"/>
              </a:spcBef>
              <a:spcAft>
                <a:spcPts val="0"/>
              </a:spcAft>
              <a:buNone/>
              <a:defRPr b="1" sz="1200"/>
            </a:lvl8pPr>
            <a:lvl9pPr lvl="8" rtl="0" algn="ctr">
              <a:spcBef>
                <a:spcPts val="0"/>
              </a:spcBef>
              <a:spcAft>
                <a:spcPts val="0"/>
              </a:spcAft>
              <a:buNone/>
              <a:defRPr b="1" sz="1200"/>
            </a:lvl9pPr>
          </a:lstStyle>
          <a:p/>
        </p:txBody>
      </p:sp>
      <p:sp>
        <p:nvSpPr>
          <p:cNvPr id="862" name="Google Shape;862;p8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63" name="Google Shape;863;p8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64" name="Google Shape;864;p8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png" id="865" name="Google Shape;865;p84"/>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1x Image + Headline" showMasterSp="0">
  <p:cSld name="1x picture + headline">
    <p:bg>
      <p:bgPr>
        <a:solidFill>
          <a:srgbClr val="FFFFFF"/>
        </a:solidFill>
      </p:bgPr>
    </p:bg>
    <p:spTree>
      <p:nvGrpSpPr>
        <p:cNvPr id="866" name="Shape 866"/>
        <p:cNvGrpSpPr/>
        <p:nvPr/>
      </p:nvGrpSpPr>
      <p:grpSpPr>
        <a:xfrm>
          <a:off x="0" y="0"/>
          <a:ext cx="0" cy="0"/>
          <a:chOff x="0" y="0"/>
          <a:chExt cx="0" cy="0"/>
        </a:xfrm>
      </p:grpSpPr>
      <p:sp>
        <p:nvSpPr>
          <p:cNvPr id="867" name="Google Shape;867;p8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68" name="Google Shape;868;p85"/>
          <p:cNvSpPr/>
          <p:nvPr>
            <p:ph idx="2" type="pic"/>
          </p:nvPr>
        </p:nvSpPr>
        <p:spPr>
          <a:xfrm>
            <a:off x="589360" y="1059656"/>
            <a:ext cx="79554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69" name="Google Shape;869;p8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70" name="Google Shape;870;p85"/>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71" name="Google Shape;871;p85"/>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72" name="Google Shape;872;p8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73" name="Google Shape;873;p8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74" name="Google Shape;874;p8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2x Image + Headline" showMasterSp="0">
  <p:cSld name="2x picture + headline">
    <p:bg>
      <p:bgPr>
        <a:solidFill>
          <a:srgbClr val="FFFFFF"/>
        </a:solidFill>
      </p:bgPr>
    </p:bg>
    <p:spTree>
      <p:nvGrpSpPr>
        <p:cNvPr id="875" name="Shape 875"/>
        <p:cNvGrpSpPr/>
        <p:nvPr/>
      </p:nvGrpSpPr>
      <p:grpSpPr>
        <a:xfrm>
          <a:off x="0" y="0"/>
          <a:ext cx="0" cy="0"/>
          <a:chOff x="0" y="0"/>
          <a:chExt cx="0" cy="0"/>
        </a:xfrm>
      </p:grpSpPr>
      <p:sp>
        <p:nvSpPr>
          <p:cNvPr id="876" name="Google Shape;876;p8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77" name="Google Shape;877;p86"/>
          <p:cNvSpPr/>
          <p:nvPr>
            <p:ph idx="2" type="pic"/>
          </p:nvPr>
        </p:nvSpPr>
        <p:spPr>
          <a:xfrm>
            <a:off x="590550" y="1057671"/>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78" name="Google Shape;878;p8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79" name="Google Shape;879;p86"/>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80" name="Google Shape;880;p86"/>
          <p:cNvSpPr/>
          <p:nvPr>
            <p:ph idx="3" type="pic"/>
          </p:nvPr>
        </p:nvSpPr>
        <p:spPr>
          <a:xfrm>
            <a:off x="4594860" y="1059656"/>
            <a:ext cx="39501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1" name="Google Shape;881;p86"/>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82" name="Google Shape;882;p8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83" name="Google Shape;883;p8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84" name="Google Shape;884;p8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 showMasterSp="0">
  <p:cSld name="3x picture + headline">
    <p:bg>
      <p:bgPr>
        <a:solidFill>
          <a:srgbClr val="FFFFFF"/>
        </a:solidFill>
      </p:bgPr>
    </p:bg>
    <p:spTree>
      <p:nvGrpSpPr>
        <p:cNvPr id="885" name="Shape 885"/>
        <p:cNvGrpSpPr/>
        <p:nvPr/>
      </p:nvGrpSpPr>
      <p:grpSpPr>
        <a:xfrm>
          <a:off x="0" y="0"/>
          <a:ext cx="0" cy="0"/>
          <a:chOff x="0" y="0"/>
          <a:chExt cx="0" cy="0"/>
        </a:xfrm>
      </p:grpSpPr>
      <p:sp>
        <p:nvSpPr>
          <p:cNvPr id="886" name="Google Shape;886;p8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87" name="Google Shape;887;p87"/>
          <p:cNvSpPr/>
          <p:nvPr>
            <p:ph idx="2" type="pic"/>
          </p:nvPr>
        </p:nvSpPr>
        <p:spPr>
          <a:xfrm>
            <a:off x="596979" y="1059656"/>
            <a:ext cx="4873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8" name="Google Shape;888;p87"/>
          <p:cNvSpPr/>
          <p:nvPr>
            <p:ph idx="3" type="pic"/>
          </p:nvPr>
        </p:nvSpPr>
        <p:spPr>
          <a:xfrm>
            <a:off x="55191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89" name="Google Shape;889;p87"/>
          <p:cNvSpPr/>
          <p:nvPr>
            <p:ph idx="4" type="pic"/>
          </p:nvPr>
        </p:nvSpPr>
        <p:spPr>
          <a:xfrm>
            <a:off x="5519102" y="2806160"/>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90" name="Google Shape;890;p8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891" name="Google Shape;891;p87"/>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892" name="Google Shape;892;p87"/>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893" name="Google Shape;893;p87"/>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894" name="Google Shape;894;p87"/>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895" name="Google Shape;895;p8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3x Image + Headline_2" showMasterSp="0">
  <p:cSld name="3bx picture">
    <p:bg>
      <p:bgPr>
        <a:solidFill>
          <a:srgbClr val="FFFFFF"/>
        </a:solidFill>
      </p:bgPr>
    </p:bg>
    <p:spTree>
      <p:nvGrpSpPr>
        <p:cNvPr id="896" name="Shape 896"/>
        <p:cNvGrpSpPr/>
        <p:nvPr/>
      </p:nvGrpSpPr>
      <p:grpSpPr>
        <a:xfrm>
          <a:off x="0" y="0"/>
          <a:ext cx="0" cy="0"/>
          <a:chOff x="0" y="0"/>
          <a:chExt cx="0" cy="0"/>
        </a:xfrm>
      </p:grpSpPr>
      <p:sp>
        <p:nvSpPr>
          <p:cNvPr id="897" name="Google Shape;897;p88"/>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898" name="Google Shape;898;p88"/>
          <p:cNvSpPr/>
          <p:nvPr>
            <p:ph idx="2" type="pic"/>
          </p:nvPr>
        </p:nvSpPr>
        <p:spPr>
          <a:xfrm>
            <a:off x="3257765"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899" name="Google Shape;899;p88"/>
          <p:cNvSpPr/>
          <p:nvPr>
            <p:ph idx="3" type="pic"/>
          </p:nvPr>
        </p:nvSpPr>
        <p:spPr>
          <a:xfrm>
            <a:off x="5926766"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00" name="Google Shape;900;p88"/>
          <p:cNvSpPr/>
          <p:nvPr>
            <p:ph idx="4" type="pic"/>
          </p:nvPr>
        </p:nvSpPr>
        <p:spPr>
          <a:xfrm>
            <a:off x="588764" y="1050925"/>
            <a:ext cx="2619000" cy="34272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01" name="Google Shape;901;p88"/>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02" name="Google Shape;902;p88"/>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03" name="Google Shape;903;p88"/>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04" name="Google Shape;904;p88"/>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05" name="Google Shape;905;p88"/>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906" name="Google Shape;906;p88"/>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8_4x Image + Headline" showMasterSp="0">
  <p:cSld name="5ax picture + headline">
    <p:bg>
      <p:bgPr>
        <a:solidFill>
          <a:srgbClr val="FFFFFF"/>
        </a:solidFill>
      </p:bgPr>
    </p:bg>
    <p:spTree>
      <p:nvGrpSpPr>
        <p:cNvPr id="907" name="Shape 907"/>
        <p:cNvGrpSpPr/>
        <p:nvPr/>
      </p:nvGrpSpPr>
      <p:grpSpPr>
        <a:xfrm>
          <a:off x="0" y="0"/>
          <a:ext cx="0" cy="0"/>
          <a:chOff x="0" y="0"/>
          <a:chExt cx="0" cy="0"/>
        </a:xfrm>
      </p:grpSpPr>
      <p:sp>
        <p:nvSpPr>
          <p:cNvPr id="908" name="Google Shape;908;p8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09" name="Google Shape;909;p89"/>
          <p:cNvSpPr/>
          <p:nvPr>
            <p:ph idx="2" type="pic"/>
          </p:nvPr>
        </p:nvSpPr>
        <p:spPr>
          <a:xfrm>
            <a:off x="3056402" y="1059656"/>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0" name="Google Shape;910;p89"/>
          <p:cNvSpPr/>
          <p:nvPr>
            <p:ph idx="3" type="pic"/>
          </p:nvPr>
        </p:nvSpPr>
        <p:spPr>
          <a:xfrm>
            <a:off x="3056402" y="2806159"/>
            <a:ext cx="3026700" cy="16824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1" name="Google Shape;911;p89"/>
          <p:cNvSpPr/>
          <p:nvPr>
            <p:ph idx="4" type="pic"/>
          </p:nvPr>
        </p:nvSpPr>
        <p:spPr>
          <a:xfrm>
            <a:off x="6140894"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2" name="Google Shape;912;p89"/>
          <p:cNvSpPr/>
          <p:nvPr>
            <p:ph idx="5" type="pic"/>
          </p:nvPr>
        </p:nvSpPr>
        <p:spPr>
          <a:xfrm>
            <a:off x="593702" y="1059655"/>
            <a:ext cx="24048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13" name="Google Shape;913;p89"/>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14" name="Google Shape;914;p89"/>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15" name="Google Shape;915;p89"/>
          <p:cNvSpPr txBox="1"/>
          <p:nvPr>
            <p:ph idx="1"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16" name="Google Shape;916;p89"/>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917" name="Google Shape;917;p89"/>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pic>
        <p:nvPicPr>
          <p:cNvPr descr="Logo.png" id="918" name="Google Shape;918;p89"/>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on image" showMasterSp="0">
  <p:cSld name="emphasizing claim">
    <p:bg>
      <p:bgPr>
        <a:solidFill>
          <a:srgbClr val="FFFFFF"/>
        </a:solidFill>
      </p:bgPr>
    </p:bg>
    <p:spTree>
      <p:nvGrpSpPr>
        <p:cNvPr id="919" name="Shape 919"/>
        <p:cNvGrpSpPr/>
        <p:nvPr/>
      </p:nvGrpSpPr>
      <p:grpSpPr>
        <a:xfrm>
          <a:off x="0" y="0"/>
          <a:ext cx="0" cy="0"/>
          <a:chOff x="0" y="0"/>
          <a:chExt cx="0" cy="0"/>
        </a:xfrm>
      </p:grpSpPr>
      <p:pic>
        <p:nvPicPr>
          <p:cNvPr id="920" name="Google Shape;920;p90"/>
          <p:cNvPicPr preferRelativeResize="0"/>
          <p:nvPr/>
        </p:nvPicPr>
        <p:blipFill rotWithShape="1">
          <a:blip r:embed="rId2">
            <a:alphaModFix/>
          </a:blip>
          <a:srcRect b="0" l="0" r="0" t="0"/>
          <a:stretch/>
        </p:blipFill>
        <p:spPr>
          <a:xfrm>
            <a:off x="7757307" y="4722675"/>
            <a:ext cx="780900" cy="143400"/>
          </a:xfrm>
          <a:prstGeom prst="rect">
            <a:avLst/>
          </a:prstGeom>
          <a:noFill/>
          <a:ln>
            <a:noFill/>
          </a:ln>
        </p:spPr>
      </p:pic>
      <p:sp>
        <p:nvSpPr>
          <p:cNvPr id="921" name="Google Shape;921;p90"/>
          <p:cNvSpPr/>
          <p:nvPr>
            <p:ph idx="2" type="pic"/>
          </p:nvPr>
        </p:nvSpPr>
        <p:spPr>
          <a:xfrm>
            <a:off x="0" y="0"/>
            <a:ext cx="9144000" cy="5143500"/>
          </a:xfrm>
          <a:prstGeom prst="rect">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22" name="Google Shape;922;p90"/>
          <p:cNvSpPr txBox="1"/>
          <p:nvPr>
            <p:ph type="title"/>
          </p:nvPr>
        </p:nvSpPr>
        <p:spPr>
          <a:xfrm>
            <a:off x="617168" y="664806"/>
            <a:ext cx="7921200" cy="3810900"/>
          </a:xfrm>
          <a:prstGeom prst="rect">
            <a:avLst/>
          </a:prstGeom>
          <a:noFill/>
          <a:ln cap="flat" cmpd="sng" w="57150">
            <a:solidFill>
              <a:srgbClr val="FF6900"/>
            </a:solidFill>
            <a:prstDash val="solid"/>
            <a:miter lim="8000"/>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19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23" name="Google Shape;923;p90"/>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and quote in capital letters</a:t>
            </a:r>
            <a:endParaRPr sz="80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right_image left" showMasterSp="0">
  <p:cSld name="emphasizing claim splitted">
    <p:bg>
      <p:bgPr>
        <a:solidFill>
          <a:srgbClr val="FFFFFF"/>
        </a:solidFill>
      </p:bgPr>
    </p:bg>
    <p:spTree>
      <p:nvGrpSpPr>
        <p:cNvPr id="924" name="Shape 924"/>
        <p:cNvGrpSpPr/>
        <p:nvPr/>
      </p:nvGrpSpPr>
      <p:grpSpPr>
        <a:xfrm>
          <a:off x="0" y="0"/>
          <a:ext cx="0" cy="0"/>
          <a:chOff x="0" y="0"/>
          <a:chExt cx="0" cy="0"/>
        </a:xfrm>
      </p:grpSpPr>
      <p:sp>
        <p:nvSpPr>
          <p:cNvPr id="925" name="Google Shape;925;p91"/>
          <p:cNvSpPr/>
          <p:nvPr>
            <p:ph idx="2" type="pic"/>
          </p:nvPr>
        </p:nvSpPr>
        <p:spPr>
          <a:xfrm>
            <a:off x="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26" name="Google Shape;926;p91"/>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27" name="Google Shape;927;p91"/>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lgn="r">
              <a:spcBef>
                <a:spcPts val="0"/>
              </a:spcBef>
              <a:spcAft>
                <a:spcPts val="0"/>
              </a:spcAft>
              <a:buNone/>
              <a:defRPr sz="600">
                <a:solidFill>
                  <a:srgbClr val="FFFFFF"/>
                </a:solidFill>
              </a:defRPr>
            </a:lvl1pPr>
            <a:lvl2pPr lvl="1" rtl="0" algn="r">
              <a:spcBef>
                <a:spcPts val="0"/>
              </a:spcBef>
              <a:spcAft>
                <a:spcPts val="0"/>
              </a:spcAft>
              <a:buNone/>
              <a:defRPr sz="600">
                <a:solidFill>
                  <a:srgbClr val="FFFFFF"/>
                </a:solidFill>
              </a:defRPr>
            </a:lvl2pPr>
            <a:lvl3pPr lvl="2" rtl="0" algn="r">
              <a:spcBef>
                <a:spcPts val="0"/>
              </a:spcBef>
              <a:spcAft>
                <a:spcPts val="0"/>
              </a:spcAft>
              <a:buNone/>
              <a:defRPr sz="600">
                <a:solidFill>
                  <a:srgbClr val="FFFFFF"/>
                </a:solidFill>
              </a:defRPr>
            </a:lvl3pPr>
            <a:lvl4pPr lvl="3" rtl="0" algn="r">
              <a:spcBef>
                <a:spcPts val="0"/>
              </a:spcBef>
              <a:spcAft>
                <a:spcPts val="0"/>
              </a:spcAft>
              <a:buNone/>
              <a:defRPr sz="600">
                <a:solidFill>
                  <a:srgbClr val="FFFFFF"/>
                </a:solidFill>
              </a:defRPr>
            </a:lvl4pPr>
            <a:lvl5pPr lvl="4" rtl="0" algn="r">
              <a:spcBef>
                <a:spcPts val="0"/>
              </a:spcBef>
              <a:spcAft>
                <a:spcPts val="0"/>
              </a:spcAft>
              <a:buNone/>
              <a:defRPr sz="600">
                <a:solidFill>
                  <a:srgbClr val="FFFFFF"/>
                </a:solidFill>
              </a:defRPr>
            </a:lvl5pPr>
            <a:lvl6pPr lvl="5" rtl="0" algn="r">
              <a:spcBef>
                <a:spcPts val="0"/>
              </a:spcBef>
              <a:spcAft>
                <a:spcPts val="0"/>
              </a:spcAft>
              <a:buNone/>
              <a:defRPr sz="600">
                <a:solidFill>
                  <a:srgbClr val="FFFFFF"/>
                </a:solidFill>
              </a:defRPr>
            </a:lvl6pPr>
            <a:lvl7pPr lvl="6" rtl="0" algn="r">
              <a:spcBef>
                <a:spcPts val="0"/>
              </a:spcBef>
              <a:spcAft>
                <a:spcPts val="0"/>
              </a:spcAft>
              <a:buNone/>
              <a:defRPr sz="600">
                <a:solidFill>
                  <a:srgbClr val="FFFFFF"/>
                </a:solidFill>
              </a:defRPr>
            </a:lvl7pPr>
            <a:lvl8pPr lvl="7" rtl="0" algn="r">
              <a:spcBef>
                <a:spcPts val="0"/>
              </a:spcBef>
              <a:spcAft>
                <a:spcPts val="0"/>
              </a:spcAft>
              <a:buNone/>
              <a:defRPr sz="600">
                <a:solidFill>
                  <a:srgbClr val="FFFFFF"/>
                </a:solidFill>
              </a:defRPr>
            </a:lvl8pPr>
            <a:lvl9pPr lvl="8" rtl="0" algn="r">
              <a:spcBef>
                <a:spcPts val="0"/>
              </a:spcBef>
              <a:spcAft>
                <a:spcPts val="0"/>
              </a:spcAft>
              <a:buNone/>
              <a:defRPr sz="600">
                <a:solidFill>
                  <a:srgbClr val="FFFFFF"/>
                </a:solidFill>
              </a:defRPr>
            </a:lvl9pPr>
          </a:lstStyle>
          <a:p/>
        </p:txBody>
      </p:sp>
      <p:sp>
        <p:nvSpPr>
          <p:cNvPr id="928" name="Google Shape;928;p91"/>
          <p:cNvSpPr txBox="1"/>
          <p:nvPr>
            <p:ph idx="3" type="title"/>
          </p:nvPr>
        </p:nvSpPr>
        <p:spPr>
          <a:xfrm>
            <a:off x="46642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91"/>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930" name="Google Shape;930;p91"/>
          <p:cNvSpPr/>
          <p:nvPr/>
        </p:nvSpPr>
        <p:spPr>
          <a:xfrm>
            <a:off x="9312750" y="8668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pic>
        <p:nvPicPr>
          <p:cNvPr descr="Logo.png" id="931" name="Google Shape;931;p91"/>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932" name="Google Shape;932;p91"/>
          <p:cNvSpPr txBox="1"/>
          <p:nvPr>
            <p:ph idx="1" type="body"/>
          </p:nvPr>
        </p:nvSpPr>
        <p:spPr>
          <a:xfrm>
            <a:off x="5267325"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9_Emphasizing Claim splitted left_image right" showMasterSp="0">
  <p:cSld name="1_emphasizing claim splitted">
    <p:bg>
      <p:bgPr>
        <a:solidFill>
          <a:srgbClr val="FFFFFF"/>
        </a:solidFill>
      </p:bgPr>
    </p:bg>
    <p:spTree>
      <p:nvGrpSpPr>
        <p:cNvPr id="933" name="Shape 933"/>
        <p:cNvGrpSpPr/>
        <p:nvPr/>
      </p:nvGrpSpPr>
      <p:grpSpPr>
        <a:xfrm>
          <a:off x="0" y="0"/>
          <a:ext cx="0" cy="0"/>
          <a:chOff x="0" y="0"/>
          <a:chExt cx="0" cy="0"/>
        </a:xfrm>
      </p:grpSpPr>
      <p:sp>
        <p:nvSpPr>
          <p:cNvPr id="934" name="Google Shape;934;p92"/>
          <p:cNvSpPr/>
          <p:nvPr>
            <p:ph idx="2" type="pic"/>
          </p:nvPr>
        </p:nvSpPr>
        <p:spPr>
          <a:xfrm>
            <a:off x="4603750" y="0"/>
            <a:ext cx="4572000" cy="51435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i="0" sz="600" u="none" cap="none" strike="noStrike">
                <a:latin typeface="Arial"/>
                <a:ea typeface="Arial"/>
                <a:cs typeface="Arial"/>
                <a:sym typeface="Arial"/>
              </a:defRPr>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35" name="Google Shape;935;p92"/>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36" name="Google Shape;936;p92"/>
          <p:cNvSpPr txBox="1"/>
          <p:nvPr>
            <p:ph type="title"/>
          </p:nvPr>
        </p:nvSpPr>
        <p:spPr>
          <a:xfrm>
            <a:off x="612850" y="664800"/>
            <a:ext cx="7924500" cy="3810600"/>
          </a:xfrm>
          <a:prstGeom prst="rect">
            <a:avLst/>
          </a:prstGeom>
          <a:noFill/>
          <a:ln cap="sq" cmpd="sng" w="57150">
            <a:solidFill>
              <a:srgbClr val="FF6900"/>
            </a:solidFill>
            <a:prstDash val="solid"/>
            <a:miter lim="8000"/>
            <a:headEnd len="sm" w="sm" type="none"/>
            <a:tailEnd len="sm" w="sm" type="none"/>
          </a:ln>
        </p:spPr>
        <p:txBody>
          <a:bodyPr anchorCtr="0" anchor="b" bIns="91425" lIns="91425" spcFirstLastPara="1" rIns="91425" wrap="square" tIns="91425"/>
          <a:lstStyle>
            <a:lvl1pPr lvl="0" rtl="0">
              <a:spcBef>
                <a:spcPts val="0"/>
              </a:spcBef>
              <a:spcAft>
                <a:spcPts val="0"/>
              </a:spcAft>
              <a:buNone/>
              <a:defRPr sz="600">
                <a:solidFill>
                  <a:srgbClr val="FFFFFF"/>
                </a:solidFill>
              </a:defRPr>
            </a:lvl1pPr>
            <a:lvl2pPr lvl="1" rtl="0">
              <a:spcBef>
                <a:spcPts val="0"/>
              </a:spcBef>
              <a:spcAft>
                <a:spcPts val="0"/>
              </a:spcAft>
              <a:buNone/>
              <a:defRPr sz="600">
                <a:solidFill>
                  <a:srgbClr val="FFFFFF"/>
                </a:solidFill>
              </a:defRPr>
            </a:lvl2pPr>
            <a:lvl3pPr lvl="2" rtl="0">
              <a:spcBef>
                <a:spcPts val="0"/>
              </a:spcBef>
              <a:spcAft>
                <a:spcPts val="0"/>
              </a:spcAft>
              <a:buNone/>
              <a:defRPr sz="600">
                <a:solidFill>
                  <a:srgbClr val="FFFFFF"/>
                </a:solidFill>
              </a:defRPr>
            </a:lvl3pPr>
            <a:lvl4pPr lvl="3" rtl="0">
              <a:spcBef>
                <a:spcPts val="0"/>
              </a:spcBef>
              <a:spcAft>
                <a:spcPts val="0"/>
              </a:spcAft>
              <a:buNone/>
              <a:defRPr sz="600">
                <a:solidFill>
                  <a:srgbClr val="FFFFFF"/>
                </a:solidFill>
              </a:defRPr>
            </a:lvl4pPr>
            <a:lvl5pPr lvl="4" rtl="0">
              <a:spcBef>
                <a:spcPts val="0"/>
              </a:spcBef>
              <a:spcAft>
                <a:spcPts val="0"/>
              </a:spcAft>
              <a:buNone/>
              <a:defRPr sz="600">
                <a:solidFill>
                  <a:srgbClr val="FFFFFF"/>
                </a:solidFill>
              </a:defRPr>
            </a:lvl5pPr>
            <a:lvl6pPr lvl="5" rtl="0">
              <a:spcBef>
                <a:spcPts val="0"/>
              </a:spcBef>
              <a:spcAft>
                <a:spcPts val="0"/>
              </a:spcAft>
              <a:buNone/>
              <a:defRPr sz="600">
                <a:solidFill>
                  <a:srgbClr val="FFFFFF"/>
                </a:solidFill>
              </a:defRPr>
            </a:lvl6pPr>
            <a:lvl7pPr lvl="6" rtl="0">
              <a:spcBef>
                <a:spcPts val="0"/>
              </a:spcBef>
              <a:spcAft>
                <a:spcPts val="0"/>
              </a:spcAft>
              <a:buNone/>
              <a:defRPr sz="600">
                <a:solidFill>
                  <a:srgbClr val="FFFFFF"/>
                </a:solidFill>
              </a:defRPr>
            </a:lvl7pPr>
            <a:lvl8pPr lvl="7" rtl="0">
              <a:spcBef>
                <a:spcPts val="0"/>
              </a:spcBef>
              <a:spcAft>
                <a:spcPts val="0"/>
              </a:spcAft>
              <a:buNone/>
              <a:defRPr sz="600">
                <a:solidFill>
                  <a:srgbClr val="FFFFFF"/>
                </a:solidFill>
              </a:defRPr>
            </a:lvl8pPr>
            <a:lvl9pPr lvl="8" rtl="0">
              <a:spcBef>
                <a:spcPts val="0"/>
              </a:spcBef>
              <a:spcAft>
                <a:spcPts val="0"/>
              </a:spcAft>
              <a:buNone/>
              <a:defRPr sz="600">
                <a:solidFill>
                  <a:srgbClr val="FFFFFF"/>
                </a:solidFill>
              </a:defRPr>
            </a:lvl9pPr>
          </a:lstStyle>
          <a:p/>
        </p:txBody>
      </p:sp>
      <p:sp>
        <p:nvSpPr>
          <p:cNvPr id="937" name="Google Shape;937;p92"/>
          <p:cNvSpPr txBox="1"/>
          <p:nvPr>
            <p:ph idx="3" type="title"/>
          </p:nvPr>
        </p:nvSpPr>
        <p:spPr>
          <a:xfrm>
            <a:off x="701800" y="708225"/>
            <a:ext cx="3777300" cy="3727200"/>
          </a:xfrm>
          <a:prstGeom prst="rect">
            <a:avLst/>
          </a:prstGeom>
          <a:noFill/>
          <a:ln>
            <a:noFill/>
          </a:ln>
        </p:spPr>
        <p:txBody>
          <a:bodyPr anchorCtr="0" anchor="ctr" bIns="91425" lIns="91425" spcFirstLastPara="1" rIns="91425" wrap="square" tIns="91425"/>
          <a:lstStyle>
            <a:lvl1pPr lvl="0" rtl="0">
              <a:lnSpc>
                <a:spcPct val="150000"/>
              </a:lnSpc>
              <a:spcBef>
                <a:spcPts val="0"/>
              </a:spcBef>
              <a:spcAft>
                <a:spcPts val="0"/>
              </a:spcAft>
              <a:buNone/>
              <a:defRPr b="1" sz="1900"/>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938" name="Google Shape;938;p92"/>
          <p:cNvSpPr/>
          <p:nvPr/>
        </p:nvSpPr>
        <p:spPr>
          <a:xfrm>
            <a:off x="9312750" y="28625"/>
            <a:ext cx="1317600" cy="6795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images in the grey dotted box "unsupported placeholder" - behind the orange box (left side stays white)</a:t>
            </a:r>
            <a:endParaRPr sz="800"/>
          </a:p>
        </p:txBody>
      </p:sp>
      <p:sp>
        <p:nvSpPr>
          <p:cNvPr id="939" name="Google Shape;939;p92"/>
          <p:cNvSpPr/>
          <p:nvPr/>
        </p:nvSpPr>
        <p:spPr>
          <a:xfrm>
            <a:off x="9312750" y="790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Write the quote in all capital letters</a:t>
            </a:r>
            <a:endParaRPr sz="800">
              <a:solidFill>
                <a:schemeClr val="accent6"/>
              </a:solidFill>
              <a:highlight>
                <a:srgbClr val="FFFFFF"/>
              </a:highlight>
            </a:endParaRPr>
          </a:p>
        </p:txBody>
      </p:sp>
      <p:sp>
        <p:nvSpPr>
          <p:cNvPr id="940" name="Google Shape;940;p92"/>
          <p:cNvSpPr txBox="1"/>
          <p:nvPr>
            <p:ph idx="1" type="body"/>
          </p:nvPr>
        </p:nvSpPr>
        <p:spPr>
          <a:xfrm>
            <a:off x="701800" y="4658700"/>
            <a:ext cx="24015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05_Text and Image left_03" showMasterSp="0">
  <p:cSld name="5_text + picture_2">
    <p:bg>
      <p:bgPr>
        <a:solidFill>
          <a:srgbClr val="FFFFFF"/>
        </a:solidFill>
      </p:bgPr>
    </p:bg>
    <p:spTree>
      <p:nvGrpSpPr>
        <p:cNvPr id="96" name="Shape 96"/>
        <p:cNvGrpSpPr/>
        <p:nvPr/>
      </p:nvGrpSpPr>
      <p:grpSpPr>
        <a:xfrm>
          <a:off x="0" y="0"/>
          <a:ext cx="0" cy="0"/>
          <a:chOff x="0" y="0"/>
          <a:chExt cx="0" cy="0"/>
        </a:xfrm>
      </p:grpSpPr>
      <p:sp>
        <p:nvSpPr>
          <p:cNvPr id="97" name="Google Shape;97;p10"/>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8" name="Google Shape;98;p10"/>
          <p:cNvSpPr/>
          <p:nvPr>
            <p:ph idx="2" type="pic"/>
          </p:nvPr>
        </p:nvSpPr>
        <p:spPr>
          <a:xfrm>
            <a:off x="589359" y="1059656"/>
            <a:ext cx="3982500" cy="3429000"/>
          </a:xfrm>
          <a:prstGeom prst="rect">
            <a:avLst/>
          </a:prstGeom>
          <a:noFill/>
          <a:ln cap="flat" cmpd="sng" w="9525">
            <a:solidFill>
              <a:srgbClr val="D9D9D9"/>
            </a:solidFill>
            <a:prstDash val="dash"/>
            <a:round/>
            <a:headEnd len="sm" w="sm" type="none"/>
            <a:tailEnd len="sm" w="sm" type="none"/>
          </a:ln>
        </p:spPr>
        <p:txBody>
          <a:bodyPr anchorCtr="0" anchor="ctr" bIns="91425" lIns="91425" spcFirstLastPara="1" rIns="91425" wrap="square" tIns="91425"/>
          <a:lstStyle>
            <a:lvl1pPr indent="0" lvl="0" marL="0" marR="0" rtl="0" algn="ctr">
              <a:lnSpc>
                <a:spcPct val="150000"/>
              </a:lnSpc>
              <a:spcBef>
                <a:spcPts val="0"/>
              </a:spcBef>
              <a:spcAft>
                <a:spcPts val="0"/>
              </a:spcAft>
              <a:buSzPts val="1400"/>
              <a:buFont typeface="Arial"/>
              <a:buNone/>
              <a:defRPr b="1" sz="600"/>
            </a:lvl1pPr>
            <a:lvl2pPr indent="-75670" lvl="1" marL="24077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77257" lvl="2" marL="40745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78845" lvl="3" marL="57414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80432" lvl="4" marL="74083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82020" lvl="5" marL="90752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83607" lvl="6" marL="1074207"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85195" lvl="7" marL="1240895"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74082" lvl="8" marL="1407582"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9" name="Google Shape;99;p10"/>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100" name="Google Shape;100;p10"/>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101" name="Google Shape;101;p10"/>
          <p:cNvSpPr txBox="1"/>
          <p:nvPr>
            <p:ph idx="1" type="body"/>
          </p:nvPr>
        </p:nvSpPr>
        <p:spPr>
          <a:xfrm>
            <a:off x="4999210" y="1062470"/>
            <a:ext cx="3533100" cy="3417600"/>
          </a:xfrm>
          <a:prstGeom prst="rect">
            <a:avLst/>
          </a:prstGeom>
          <a:noFill/>
          <a:ln>
            <a:noFill/>
          </a:ln>
        </p:spPr>
        <p:txBody>
          <a:bodyPr anchorCtr="0" anchor="ctr" bIns="91425" lIns="91425" spcFirstLastPara="1" rIns="91425" wrap="square" tIns="91425"/>
          <a:lstStyle>
            <a:lvl1pPr indent="-304800" lvl="0" marL="457200" marR="0" rtl="0" algn="l">
              <a:lnSpc>
                <a:spcPct val="100000"/>
              </a:lnSpc>
              <a:spcBef>
                <a:spcPts val="1200"/>
              </a:spcBef>
              <a:spcAft>
                <a:spcPts val="0"/>
              </a:spcAft>
              <a:buSzPts val="1200"/>
              <a:buFont typeface="Arial"/>
              <a:buChar char="•"/>
              <a:defRPr i="0" sz="1200" u="none" cap="none" strike="noStrike">
                <a:latin typeface="Arial"/>
                <a:ea typeface="Arial"/>
                <a:cs typeface="Arial"/>
                <a:sym typeface="Arial"/>
              </a:defRPr>
            </a:lvl1pPr>
            <a:lvl2pPr indent="-298450" lvl="1" marL="9144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2pPr>
            <a:lvl3pPr indent="-298450" lvl="2" marL="1371600" marR="0" rtl="0" algn="l">
              <a:lnSpc>
                <a:spcPct val="100000"/>
              </a:lnSpc>
              <a:spcBef>
                <a:spcPts val="600"/>
              </a:spcBef>
              <a:spcAft>
                <a:spcPts val="0"/>
              </a:spcAft>
              <a:buSzPts val="1100"/>
              <a:buFont typeface="Arial"/>
              <a:buChar char="•"/>
              <a:defRPr i="0" sz="1100" u="none" cap="none" strike="noStrike">
                <a:latin typeface="Arial"/>
                <a:ea typeface="Arial"/>
                <a:cs typeface="Arial"/>
                <a:sym typeface="Arial"/>
              </a:defRPr>
            </a:lvl3pPr>
            <a:lvl4pPr indent="-298450" lvl="3" marL="1828800" marR="0" rtl="0" algn="l">
              <a:lnSpc>
                <a:spcPct val="100000"/>
              </a:lnSpc>
              <a:spcBef>
                <a:spcPts val="1200"/>
              </a:spcBef>
              <a:spcAft>
                <a:spcPts val="0"/>
              </a:spcAft>
              <a:buSzPts val="1100"/>
              <a:buFont typeface="Arial"/>
              <a:buChar char="•"/>
              <a:defRPr i="0" sz="1100" u="none" cap="none" strike="noStrike">
                <a:latin typeface="Arial"/>
                <a:ea typeface="Arial"/>
                <a:cs typeface="Arial"/>
                <a:sym typeface="Arial"/>
              </a:defRPr>
            </a:lvl4pPr>
            <a:lvl5pPr indent="-298450" lvl="4" marL="22860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5pPr>
            <a:lvl6pPr indent="-298450" lvl="5" marL="27432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6pPr>
            <a:lvl7pPr indent="-298450" lvl="6" marL="32004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7pPr>
            <a:lvl8pPr indent="-298450" lvl="7" marL="36576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8pPr>
            <a:lvl9pPr indent="-298450" lvl="8" marL="4114800" marR="0" rtl="0" algn="ctr">
              <a:lnSpc>
                <a:spcPct val="150000"/>
              </a:lnSpc>
              <a:spcBef>
                <a:spcPts val="0"/>
              </a:spcBef>
              <a:spcAft>
                <a:spcPts val="0"/>
              </a:spcAft>
              <a:buSzPts val="1100"/>
              <a:buFont typeface="Arial"/>
              <a:buChar char="•"/>
              <a:defRPr i="0" sz="1100" u="none" cap="none" strike="noStrike">
                <a:latin typeface="Arial"/>
                <a:ea typeface="Arial"/>
                <a:cs typeface="Arial"/>
                <a:sym typeface="Arial"/>
              </a:defRPr>
            </a:lvl9pPr>
          </a:lstStyle>
          <a:p/>
        </p:txBody>
      </p:sp>
      <p:sp>
        <p:nvSpPr>
          <p:cNvPr id="102" name="Google Shape;102;p10"/>
          <p:cNvSpPr txBox="1"/>
          <p:nvPr>
            <p:ph idx="3"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103" name="Google Shape;103;p10"/>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04" name="Google Shape;104;p10"/>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800">
                <a:solidFill>
                  <a:schemeClr val="accent6"/>
                </a:solidFill>
                <a:highlight>
                  <a:srgbClr val="FFFFFF"/>
                </a:highlight>
              </a:rPr>
              <a:t>Put images in the grey dotted box "unsupported placeholder"</a:t>
            </a:r>
            <a:endParaRPr sz="800">
              <a:solidFill>
                <a:schemeClr val="accent6"/>
              </a:solidFill>
              <a:highlight>
                <a:srgbClr val="FFFFFF"/>
              </a:highlight>
            </a:endParaRPr>
          </a:p>
        </p:txBody>
      </p:sp>
      <p:sp>
        <p:nvSpPr>
          <p:cNvPr id="105" name="Google Shape;105;p10"/>
          <p:cNvSpPr/>
          <p:nvPr/>
        </p:nvSpPr>
        <p:spPr>
          <a:xfrm>
            <a:off x="9312750" y="1095425"/>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descr="logo_zalando_rgb_hor_all.png" id="106" name="Google Shape;106;p10"/>
          <p:cNvPicPr preferRelativeResize="0"/>
          <p:nvPr/>
        </p:nvPicPr>
        <p:blipFill>
          <a:blip r:embed="rId2">
            <a:alphaModFix/>
          </a:blip>
          <a:stretch>
            <a:fillRect/>
          </a:stretch>
        </p:blipFill>
        <p:spPr>
          <a:xfrm>
            <a:off x="7710810" y="4717150"/>
            <a:ext cx="825077" cy="1632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2x dashboards" showMasterSp="0">
  <p:cSld name="2x dashboards">
    <p:bg>
      <p:bgPr>
        <a:solidFill>
          <a:srgbClr val="FFFFFF"/>
        </a:solidFill>
      </p:bgPr>
    </p:bg>
    <p:spTree>
      <p:nvGrpSpPr>
        <p:cNvPr id="941" name="Shape 941"/>
        <p:cNvGrpSpPr/>
        <p:nvPr/>
      </p:nvGrpSpPr>
      <p:grpSpPr>
        <a:xfrm>
          <a:off x="0" y="0"/>
          <a:ext cx="0" cy="0"/>
          <a:chOff x="0" y="0"/>
          <a:chExt cx="0" cy="0"/>
        </a:xfrm>
      </p:grpSpPr>
      <p:sp>
        <p:nvSpPr>
          <p:cNvPr id="942" name="Google Shape;942;p93"/>
          <p:cNvSpPr txBox="1"/>
          <p:nvPr>
            <p:ph idx="1" type="body"/>
          </p:nvPr>
        </p:nvSpPr>
        <p:spPr>
          <a:xfrm>
            <a:off x="590549" y="3609975"/>
            <a:ext cx="35385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43" name="Google Shape;943;p93"/>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44" name="Google Shape;944;p93"/>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45" name="Google Shape;945;p93"/>
          <p:cNvSpPr txBox="1"/>
          <p:nvPr>
            <p:ph idx="2" type="body"/>
          </p:nvPr>
        </p:nvSpPr>
        <p:spPr>
          <a:xfrm>
            <a:off x="4992688" y="3609975"/>
            <a:ext cx="3540600" cy="865500"/>
          </a:xfrm>
          <a:prstGeom prst="rect">
            <a:avLst/>
          </a:prstGeom>
          <a:noFill/>
          <a:ln>
            <a:noFill/>
          </a:ln>
        </p:spPr>
        <p:txBody>
          <a:bodyPr anchorCtr="0" anchor="t" bIns="91425" lIns="91425" spcFirstLastPara="1" rIns="91425" wrap="square" tIns="91425"/>
          <a:lstStyle>
            <a:lvl1pPr indent="-228600" lvl="0" marL="457200" marR="0" rtl="0">
              <a:lnSpc>
                <a:spcPct val="12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5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46" name="Google Shape;946;p93"/>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47" name="Google Shape;947;p93"/>
          <p:cNvSpPr/>
          <p:nvPr/>
        </p:nvSpPr>
        <p:spPr>
          <a:xfrm>
            <a:off x="4608223"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48" name="Google Shape;948;p93"/>
          <p:cNvSpPr/>
          <p:nvPr/>
        </p:nvSpPr>
        <p:spPr>
          <a:xfrm>
            <a:off x="-1" y="1557338"/>
            <a:ext cx="4535400" cy="2065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49" name="Google Shape;949;p93"/>
          <p:cNvSpPr txBox="1"/>
          <p:nvPr>
            <p:ph idx="3" type="subTitle"/>
          </p:nvPr>
        </p:nvSpPr>
        <p:spPr>
          <a:xfrm>
            <a:off x="590450"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50" name="Google Shape;950;p93"/>
          <p:cNvSpPr txBox="1"/>
          <p:nvPr>
            <p:ph idx="4" type="subTitle"/>
          </p:nvPr>
        </p:nvSpPr>
        <p:spPr>
          <a:xfrm>
            <a:off x="4611725" y="12738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51" name="Google Shape;951;p93"/>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52" name="Google Shape;952;p93"/>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53" name="Google Shape;953;p93"/>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954" name="Google Shape;954;p93"/>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 showMasterSp="0">
  <p:cSld name="1_3x dashboards">
    <p:bg>
      <p:bgPr>
        <a:solidFill>
          <a:srgbClr val="FFFFFF"/>
        </a:solidFill>
      </p:bgPr>
    </p:bg>
    <p:spTree>
      <p:nvGrpSpPr>
        <p:cNvPr id="955" name="Shape 955"/>
        <p:cNvGrpSpPr/>
        <p:nvPr/>
      </p:nvGrpSpPr>
      <p:grpSpPr>
        <a:xfrm>
          <a:off x="0" y="0"/>
          <a:ext cx="0" cy="0"/>
          <a:chOff x="0" y="0"/>
          <a:chExt cx="0" cy="0"/>
        </a:xfrm>
      </p:grpSpPr>
      <p:pic>
        <p:nvPicPr>
          <p:cNvPr descr="Logo.png" id="956" name="Google Shape;956;p94"/>
          <p:cNvPicPr preferRelativeResize="0"/>
          <p:nvPr/>
        </p:nvPicPr>
        <p:blipFill>
          <a:blip r:embed="rId2">
            <a:alphaModFix/>
          </a:blip>
          <a:stretch>
            <a:fillRect/>
          </a:stretch>
        </p:blipFill>
        <p:spPr>
          <a:xfrm>
            <a:off x="7724083" y="4717150"/>
            <a:ext cx="798517" cy="163200"/>
          </a:xfrm>
          <a:prstGeom prst="rect">
            <a:avLst/>
          </a:prstGeom>
          <a:noFill/>
          <a:ln>
            <a:noFill/>
          </a:ln>
        </p:spPr>
      </p:pic>
      <p:sp>
        <p:nvSpPr>
          <p:cNvPr id="957" name="Google Shape;957;p94"/>
          <p:cNvSpPr txBox="1"/>
          <p:nvPr>
            <p:ph idx="1" type="body"/>
          </p:nvPr>
        </p:nvSpPr>
        <p:spPr>
          <a:xfrm>
            <a:off x="590550" y="3609975"/>
            <a:ext cx="22851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58" name="Google Shape;958;p94"/>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59" name="Google Shape;959;p94"/>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60" name="Google Shape;960;p94"/>
          <p:cNvSpPr txBox="1"/>
          <p:nvPr>
            <p:ph idx="2" type="body"/>
          </p:nvPr>
        </p:nvSpPr>
        <p:spPr>
          <a:xfrm>
            <a:off x="3439461" y="3609975"/>
            <a:ext cx="22860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61" name="Google Shape;961;p94"/>
          <p:cNvSpPr txBox="1"/>
          <p:nvPr>
            <p:ph idx="3" type="body"/>
          </p:nvPr>
        </p:nvSpPr>
        <p:spPr>
          <a:xfrm>
            <a:off x="6268357" y="3609975"/>
            <a:ext cx="2267700" cy="865500"/>
          </a:xfrm>
          <a:prstGeom prst="rect">
            <a:avLst/>
          </a:prstGeom>
          <a:noFill/>
          <a:ln>
            <a:noFill/>
          </a:ln>
        </p:spPr>
        <p:txBody>
          <a:bodyPr anchorCtr="0" anchor="t" bIns="91425" lIns="91425" spcFirstLastPara="1" rIns="91425" wrap="square" tIns="91425"/>
          <a:lstStyle>
            <a:lvl1pPr indent="-228600" lvl="0" marL="4572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1pPr>
            <a:lvl2pPr indent="-228600" lvl="1" marL="9144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2pPr>
            <a:lvl3pPr indent="-228600" lvl="2" marL="13716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3pPr>
            <a:lvl4pPr indent="-228600" lvl="3" marL="18288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4pPr>
            <a:lvl5pPr indent="-228600" lvl="4" marL="2286000" marR="0" rtl="0">
              <a:lnSpc>
                <a:spcPct val="100000"/>
              </a:lnSpc>
              <a:spcBef>
                <a:spcPts val="0"/>
              </a:spcBef>
              <a:spcAft>
                <a:spcPts val="0"/>
              </a:spcAft>
              <a:buSzPts val="1400"/>
              <a:buFont typeface="Arial"/>
              <a:buNone/>
              <a:defRPr b="0" i="0" sz="1000" u="none" cap="none" strike="noStrike">
                <a:latin typeface="Arial"/>
                <a:ea typeface="Arial"/>
                <a:cs typeface="Arial"/>
                <a:sym typeface="Arial"/>
              </a:defRPr>
            </a:lvl5pPr>
            <a:lvl6pPr indent="-257175" lvl="5" marL="27432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nSpc>
                <a:spcPct val="10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962" name="Google Shape;962;p94"/>
          <p:cNvSpPr txBox="1"/>
          <p:nvPr>
            <p:ph type="title"/>
          </p:nvPr>
        </p:nvSpPr>
        <p:spPr>
          <a:xfrm>
            <a:off x="597198" y="219254"/>
            <a:ext cx="79527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63" name="Google Shape;963;p94"/>
          <p:cNvSpPr/>
          <p:nvPr/>
        </p:nvSpPr>
        <p:spPr>
          <a:xfrm>
            <a:off x="-1840"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4" name="Google Shape;964;p94"/>
          <p:cNvSpPr/>
          <p:nvPr/>
        </p:nvSpPr>
        <p:spPr>
          <a:xfrm>
            <a:off x="6123672" y="1557338"/>
            <a:ext cx="30174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5" name="Google Shape;965;p94"/>
          <p:cNvSpPr/>
          <p:nvPr/>
        </p:nvSpPr>
        <p:spPr>
          <a:xfrm>
            <a:off x="3085545" y="1557338"/>
            <a:ext cx="2968200" cy="20646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66" name="Google Shape;966;p94"/>
          <p:cNvSpPr txBox="1"/>
          <p:nvPr>
            <p:ph idx="4" type="subTitle"/>
          </p:nvPr>
        </p:nvSpPr>
        <p:spPr>
          <a:xfrm>
            <a:off x="3085550"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7" name="Google Shape;967;p94"/>
          <p:cNvSpPr txBox="1"/>
          <p:nvPr>
            <p:ph idx="5" type="subTitle"/>
          </p:nvPr>
        </p:nvSpPr>
        <p:spPr>
          <a:xfrm>
            <a:off x="61236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8" name="Google Shape;968;p94"/>
          <p:cNvSpPr txBox="1"/>
          <p:nvPr>
            <p:ph idx="6" type="subTitle"/>
          </p:nvPr>
        </p:nvSpPr>
        <p:spPr>
          <a:xfrm>
            <a:off x="47475" y="1273850"/>
            <a:ext cx="29682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69" name="Google Shape;969;p94"/>
          <p:cNvSpPr txBox="1"/>
          <p:nvPr>
            <p:ph idx="7"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70" name="Google Shape;970;p94"/>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71" name="Google Shape;971;p94"/>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4x dashboards" showMasterSp="0">
  <p:cSld name="4x dashboards">
    <p:bg>
      <p:bgPr>
        <a:solidFill>
          <a:srgbClr val="FFFFFF"/>
        </a:solidFill>
      </p:bgPr>
    </p:bg>
    <p:spTree>
      <p:nvGrpSpPr>
        <p:cNvPr id="972" name="Shape 972"/>
        <p:cNvGrpSpPr/>
        <p:nvPr/>
      </p:nvGrpSpPr>
      <p:grpSpPr>
        <a:xfrm>
          <a:off x="0" y="0"/>
          <a:ext cx="0" cy="0"/>
          <a:chOff x="0" y="0"/>
          <a:chExt cx="0" cy="0"/>
        </a:xfrm>
      </p:grpSpPr>
      <p:sp>
        <p:nvSpPr>
          <p:cNvPr id="973" name="Google Shape;973;p95"/>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74" name="Google Shape;974;p95"/>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75" name="Google Shape;975;p95"/>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6" name="Google Shape;976;p95"/>
          <p:cNvSpPr/>
          <p:nvPr/>
        </p:nvSpPr>
        <p:spPr>
          <a:xfrm>
            <a:off x="0"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7" name="Google Shape;977;p95"/>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8" name="Google Shape;978;p95"/>
          <p:cNvSpPr/>
          <p:nvPr/>
        </p:nvSpPr>
        <p:spPr>
          <a:xfrm>
            <a:off x="0"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79" name="Google Shape;979;p95"/>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80" name="Google Shape;980;p95"/>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1" name="Google Shape;981;p95"/>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2" name="Google Shape;982;p95"/>
          <p:cNvSpPr txBox="1"/>
          <p:nvPr>
            <p:ph idx="3" type="subTitle"/>
          </p:nvPr>
        </p:nvSpPr>
        <p:spPr>
          <a:xfrm>
            <a:off x="588863"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3" name="Google Shape;983;p95"/>
          <p:cNvSpPr txBox="1"/>
          <p:nvPr>
            <p:ph idx="4" type="subTitle"/>
          </p:nvPr>
        </p:nvSpPr>
        <p:spPr>
          <a:xfrm>
            <a:off x="4610138"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84" name="Google Shape;984;p95"/>
          <p:cNvSpPr txBox="1"/>
          <p:nvPr>
            <p:ph idx="5"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85" name="Google Shape;985;p95"/>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986" name="Google Shape;986;p95"/>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987" name="Google Shape;987;p95"/>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3x dashboards_1xbig 2xsmall" showMasterSp="0">
  <p:cSld name="1_4x dashboards">
    <p:bg>
      <p:bgPr>
        <a:solidFill>
          <a:srgbClr val="FFFFFF"/>
        </a:solidFill>
      </p:bgPr>
    </p:bg>
    <p:spTree>
      <p:nvGrpSpPr>
        <p:cNvPr id="988" name="Shape 988"/>
        <p:cNvGrpSpPr/>
        <p:nvPr/>
      </p:nvGrpSpPr>
      <p:grpSpPr>
        <a:xfrm>
          <a:off x="0" y="0"/>
          <a:ext cx="0" cy="0"/>
          <a:chOff x="0" y="0"/>
          <a:chExt cx="0" cy="0"/>
        </a:xfrm>
      </p:grpSpPr>
      <p:sp>
        <p:nvSpPr>
          <p:cNvPr id="989" name="Google Shape;989;p96"/>
          <p:cNvSpPr/>
          <p:nvPr/>
        </p:nvSpPr>
        <p:spPr>
          <a:xfrm>
            <a:off x="-1" y="1277248"/>
            <a:ext cx="4535400" cy="31848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0" name="Google Shape;990;p96"/>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991" name="Google Shape;991;p96"/>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sp>
        <p:nvSpPr>
          <p:cNvPr id="992" name="Google Shape;992;p96"/>
          <p:cNvSpPr txBox="1"/>
          <p:nvPr>
            <p:ph type="title"/>
          </p:nvPr>
        </p:nvSpPr>
        <p:spPr>
          <a:xfrm>
            <a:off x="590550" y="219254"/>
            <a:ext cx="7966200" cy="751800"/>
          </a:xfrm>
          <a:prstGeom prst="rect">
            <a:avLst/>
          </a:prstGeom>
          <a:noFill/>
          <a:ln>
            <a:noFill/>
          </a:ln>
        </p:spPr>
        <p:txBody>
          <a:bodyPr anchorCtr="0" anchor="ctr" bIns="91425" lIns="91425" spcFirstLastPara="1" rIns="91425" wrap="square" tIns="91425"/>
          <a:lstStyle>
            <a:lvl1pPr indent="0" lvl="0" marL="0" marR="0" rtl="0" algn="ctr">
              <a:lnSpc>
                <a:spcPct val="120000"/>
              </a:lnSpc>
              <a:spcBef>
                <a:spcPts val="0"/>
              </a:spcBef>
              <a:spcAft>
                <a:spcPts val="0"/>
              </a:spcAft>
              <a:buSzPts val="1400"/>
              <a:buFont typeface="Arial"/>
              <a:buNone/>
              <a:defRPr b="1" i="0" sz="1300" u="none" cap="none" strike="noStrike">
                <a:latin typeface="Arial"/>
                <a:ea typeface="Arial"/>
                <a:cs typeface="Arial"/>
                <a:sym typeface="Arial"/>
              </a:defRPr>
            </a:lvl1pPr>
            <a:lvl2pPr indent="76200" lvl="1" marL="0" marR="0" rtl="0" algn="l">
              <a:lnSpc>
                <a:spcPct val="120000"/>
              </a:lnSpc>
              <a:spcBef>
                <a:spcPts val="0"/>
              </a:spcBef>
              <a:spcAft>
                <a:spcPts val="0"/>
              </a:spcAft>
              <a:buSzPts val="1400"/>
              <a:buNone/>
              <a:defRPr b="1" i="0" sz="1600" u="none" cap="none" strike="noStrike">
                <a:latin typeface="Arial"/>
                <a:ea typeface="Arial"/>
                <a:cs typeface="Arial"/>
                <a:sym typeface="Arial"/>
              </a:defRPr>
            </a:lvl2pPr>
            <a:lvl3pPr indent="165100" lvl="2" marL="0" marR="0" rtl="0" algn="l">
              <a:lnSpc>
                <a:spcPct val="120000"/>
              </a:lnSpc>
              <a:spcBef>
                <a:spcPts val="0"/>
              </a:spcBef>
              <a:spcAft>
                <a:spcPts val="0"/>
              </a:spcAft>
              <a:buSzPts val="1400"/>
              <a:buNone/>
              <a:defRPr b="1" i="0" sz="1600" u="none" cap="none" strike="noStrike">
                <a:latin typeface="Arial"/>
                <a:ea typeface="Arial"/>
                <a:cs typeface="Arial"/>
                <a:sym typeface="Arial"/>
              </a:defRPr>
            </a:lvl3pPr>
            <a:lvl4pPr indent="254000" lvl="3" marL="0" marR="0" rtl="0" algn="l">
              <a:lnSpc>
                <a:spcPct val="120000"/>
              </a:lnSpc>
              <a:spcBef>
                <a:spcPts val="0"/>
              </a:spcBef>
              <a:spcAft>
                <a:spcPts val="0"/>
              </a:spcAft>
              <a:buSzPts val="1400"/>
              <a:buNone/>
              <a:defRPr b="1" i="0" sz="1600" u="none" cap="none" strike="noStrike">
                <a:latin typeface="Arial"/>
                <a:ea typeface="Arial"/>
                <a:cs typeface="Arial"/>
                <a:sym typeface="Arial"/>
              </a:defRPr>
            </a:lvl4pPr>
            <a:lvl5pPr indent="342900" lvl="4" marL="0" marR="0" rtl="0" algn="l">
              <a:lnSpc>
                <a:spcPct val="120000"/>
              </a:lnSpc>
              <a:spcBef>
                <a:spcPts val="0"/>
              </a:spcBef>
              <a:spcAft>
                <a:spcPts val="0"/>
              </a:spcAft>
              <a:buSzPts val="1400"/>
              <a:buNone/>
              <a:defRPr b="1" i="0" sz="1600" u="none" cap="none" strike="noStrike">
                <a:latin typeface="Arial"/>
                <a:ea typeface="Arial"/>
                <a:cs typeface="Arial"/>
                <a:sym typeface="Arial"/>
              </a:defRPr>
            </a:lvl5pPr>
            <a:lvl6pPr indent="419100" lvl="5" marL="0" marR="0" rtl="0" algn="l">
              <a:lnSpc>
                <a:spcPct val="120000"/>
              </a:lnSpc>
              <a:spcBef>
                <a:spcPts val="0"/>
              </a:spcBef>
              <a:spcAft>
                <a:spcPts val="0"/>
              </a:spcAft>
              <a:buSzPts val="1400"/>
              <a:buNone/>
              <a:defRPr b="1" i="0" sz="1600" u="none" cap="none" strike="noStrike">
                <a:latin typeface="Arial"/>
                <a:ea typeface="Arial"/>
                <a:cs typeface="Arial"/>
                <a:sym typeface="Arial"/>
              </a:defRPr>
            </a:lvl6pPr>
            <a:lvl7pPr indent="508000" lvl="6" marL="0" marR="0" rtl="0" algn="l">
              <a:lnSpc>
                <a:spcPct val="120000"/>
              </a:lnSpc>
              <a:spcBef>
                <a:spcPts val="0"/>
              </a:spcBef>
              <a:spcAft>
                <a:spcPts val="0"/>
              </a:spcAft>
              <a:buSzPts val="1400"/>
              <a:buNone/>
              <a:defRPr b="1" i="0" sz="1600" u="none" cap="none" strike="noStrike">
                <a:latin typeface="Arial"/>
                <a:ea typeface="Arial"/>
                <a:cs typeface="Arial"/>
                <a:sym typeface="Arial"/>
              </a:defRPr>
            </a:lvl7pPr>
            <a:lvl8pPr indent="596900" lvl="7" marL="0" marR="0" rtl="0" algn="l">
              <a:lnSpc>
                <a:spcPct val="120000"/>
              </a:lnSpc>
              <a:spcBef>
                <a:spcPts val="0"/>
              </a:spcBef>
              <a:spcAft>
                <a:spcPts val="0"/>
              </a:spcAft>
              <a:buSzPts val="1400"/>
              <a:buNone/>
              <a:defRPr b="1" i="0" sz="1600" u="none" cap="none" strike="noStrike">
                <a:latin typeface="Arial"/>
                <a:ea typeface="Arial"/>
                <a:cs typeface="Arial"/>
                <a:sym typeface="Arial"/>
              </a:defRPr>
            </a:lvl8pPr>
            <a:lvl9pPr indent="685800" lvl="8" marL="0" marR="0" rtl="0" algn="l">
              <a:lnSpc>
                <a:spcPct val="120000"/>
              </a:lnSpc>
              <a:spcBef>
                <a:spcPts val="0"/>
              </a:spcBef>
              <a:spcAft>
                <a:spcPts val="0"/>
              </a:spcAft>
              <a:buSzPts val="1400"/>
              <a:buNone/>
              <a:defRPr b="1" i="0" sz="1600" u="none" cap="none" strike="noStrike">
                <a:latin typeface="Arial"/>
                <a:ea typeface="Arial"/>
                <a:cs typeface="Arial"/>
                <a:sym typeface="Arial"/>
              </a:defRPr>
            </a:lvl9pPr>
          </a:lstStyle>
          <a:p/>
        </p:txBody>
      </p:sp>
      <p:sp>
        <p:nvSpPr>
          <p:cNvPr id="993" name="Google Shape;993;p96"/>
          <p:cNvSpPr/>
          <p:nvPr/>
        </p:nvSpPr>
        <p:spPr>
          <a:xfrm>
            <a:off x="4601408" y="3093950"/>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4" name="Google Shape;994;p96"/>
          <p:cNvSpPr/>
          <p:nvPr/>
        </p:nvSpPr>
        <p:spPr>
          <a:xfrm>
            <a:off x="4601408" y="1277248"/>
            <a:ext cx="4535400" cy="1368300"/>
          </a:xfrm>
          <a:prstGeom prst="rect">
            <a:avLst/>
          </a:prstGeom>
          <a:solidFill>
            <a:srgbClr val="F3F3F3"/>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Font typeface="Arial"/>
              <a:buNone/>
            </a:pPr>
            <a:r>
              <a:t/>
            </a:r>
            <a:endParaRPr b="1" i="0" sz="600" u="none" cap="none" strike="noStrike">
              <a:solidFill>
                <a:srgbClr val="000000"/>
              </a:solidFill>
              <a:latin typeface="Arial"/>
              <a:ea typeface="Arial"/>
              <a:cs typeface="Arial"/>
              <a:sym typeface="Arial"/>
            </a:endParaRPr>
          </a:p>
        </p:txBody>
      </p:sp>
      <p:sp>
        <p:nvSpPr>
          <p:cNvPr id="995" name="Google Shape;995;p96"/>
          <p:cNvSpPr txBox="1"/>
          <p:nvPr>
            <p:ph idx="1" type="subTitle"/>
          </p:nvPr>
        </p:nvSpPr>
        <p:spPr>
          <a:xfrm>
            <a:off x="590550"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6" name="Google Shape;996;p96"/>
          <p:cNvSpPr txBox="1"/>
          <p:nvPr>
            <p:ph idx="2" type="subTitle"/>
          </p:nvPr>
        </p:nvSpPr>
        <p:spPr>
          <a:xfrm>
            <a:off x="4611825" y="1001525"/>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7" name="Google Shape;997;p96"/>
          <p:cNvSpPr txBox="1"/>
          <p:nvPr>
            <p:ph idx="3" type="subTitle"/>
          </p:nvPr>
        </p:nvSpPr>
        <p:spPr>
          <a:xfrm>
            <a:off x="4611825" y="2810450"/>
            <a:ext cx="3945000" cy="2835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
        <p:nvSpPr>
          <p:cNvPr id="998" name="Google Shape;998;p96"/>
          <p:cNvSpPr txBox="1"/>
          <p:nvPr>
            <p:ph idx="4" type="body"/>
          </p:nvPr>
        </p:nvSpPr>
        <p:spPr>
          <a:xfrm>
            <a:off x="742950" y="4658700"/>
            <a:ext cx="6925800" cy="290400"/>
          </a:xfrm>
          <a:prstGeom prst="rect">
            <a:avLst/>
          </a:prstGeom>
          <a:noFill/>
          <a:ln>
            <a:noFill/>
          </a:ln>
        </p:spPr>
        <p:txBody>
          <a:bodyPr anchorCtr="0" anchor="b" bIns="91425" lIns="91425" spcFirstLastPara="1" rIns="91425" wrap="square" tIns="91425"/>
          <a:lstStyle>
            <a:lvl1pPr indent="-279400" lvl="0" marL="457200" marR="0" rtl="0">
              <a:lnSpc>
                <a:spcPct val="100000"/>
              </a:lnSpc>
              <a:spcBef>
                <a:spcPts val="0"/>
              </a:spcBef>
              <a:spcAft>
                <a:spcPts val="0"/>
              </a:spcAft>
              <a:buSzPts val="800"/>
              <a:buFont typeface="Arial"/>
              <a:buAutoNum type="alphaUcPeriod"/>
              <a:defRPr b="0" i="0" sz="800" u="none" cap="none" strike="noStrike">
                <a:latin typeface="Arial"/>
                <a:ea typeface="Arial"/>
                <a:cs typeface="Arial"/>
                <a:sym typeface="Arial"/>
              </a:defRPr>
            </a:lvl1pPr>
            <a:lvl2pPr indent="-279400" lvl="1" marL="9144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2pPr>
            <a:lvl3pPr indent="-279400" lvl="2" marL="13716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3pPr>
            <a:lvl4pPr indent="-279400" lvl="3" marL="18288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4pPr>
            <a:lvl5pPr indent="-279400" lvl="4" marL="22860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5pPr>
            <a:lvl6pPr indent="-279400" lvl="5" marL="27432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6pPr>
            <a:lvl7pPr indent="-279400" lvl="6" marL="3200400" marR="0" rtl="0">
              <a:lnSpc>
                <a:spcPct val="100000"/>
              </a:lnSpc>
              <a:spcBef>
                <a:spcPts val="0"/>
              </a:spcBef>
              <a:spcAft>
                <a:spcPts val="0"/>
              </a:spcAft>
              <a:buSzPts val="800"/>
              <a:buFont typeface="Arial"/>
              <a:buAutoNum type="arabicPeriod"/>
              <a:defRPr b="1" i="0" sz="800" u="none" cap="none" strike="noStrike">
                <a:latin typeface="Arial"/>
                <a:ea typeface="Arial"/>
                <a:cs typeface="Arial"/>
                <a:sym typeface="Arial"/>
              </a:defRPr>
            </a:lvl7pPr>
            <a:lvl8pPr indent="-279400" lvl="7" marL="3657600" marR="0" rtl="0">
              <a:lnSpc>
                <a:spcPct val="100000"/>
              </a:lnSpc>
              <a:spcBef>
                <a:spcPts val="0"/>
              </a:spcBef>
              <a:spcAft>
                <a:spcPts val="0"/>
              </a:spcAft>
              <a:buSzPts val="800"/>
              <a:buFont typeface="Arial"/>
              <a:buAutoNum type="alphaLcPeriod"/>
              <a:defRPr b="1" i="0" sz="800" u="none" cap="none" strike="noStrike">
                <a:latin typeface="Arial"/>
                <a:ea typeface="Arial"/>
                <a:cs typeface="Arial"/>
                <a:sym typeface="Arial"/>
              </a:defRPr>
            </a:lvl8pPr>
            <a:lvl9pPr indent="-279400" lvl="8" marL="4114800" marR="0" rtl="0">
              <a:lnSpc>
                <a:spcPct val="100000"/>
              </a:lnSpc>
              <a:spcBef>
                <a:spcPts val="0"/>
              </a:spcBef>
              <a:spcAft>
                <a:spcPts val="0"/>
              </a:spcAft>
              <a:buSzPts val="800"/>
              <a:buFont typeface="Arial"/>
              <a:buAutoNum type="romanLcPeriod"/>
              <a:defRPr b="1" i="0" sz="800" u="none" cap="none" strike="noStrike">
                <a:latin typeface="Arial"/>
                <a:ea typeface="Arial"/>
                <a:cs typeface="Arial"/>
                <a:sym typeface="Arial"/>
              </a:defRPr>
            </a:lvl9pPr>
          </a:lstStyle>
          <a:p/>
        </p:txBody>
      </p:sp>
      <p:sp>
        <p:nvSpPr>
          <p:cNvPr id="999" name="Google Shape;999;p96"/>
          <p:cNvSpPr/>
          <p:nvPr/>
        </p:nvSpPr>
        <p:spPr>
          <a:xfrm>
            <a:off x="9312750" y="286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Put charts in the grey shaded boxes</a:t>
            </a:r>
            <a:endParaRPr sz="800"/>
          </a:p>
        </p:txBody>
      </p:sp>
      <p:sp>
        <p:nvSpPr>
          <p:cNvPr id="1000" name="Google Shape;1000;p96"/>
          <p:cNvSpPr/>
          <p:nvPr/>
        </p:nvSpPr>
        <p:spPr>
          <a:xfrm>
            <a:off x="9312750" y="562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lang="en" sz="800">
                <a:solidFill>
                  <a:schemeClr val="accent6"/>
                </a:solidFill>
                <a:highlight>
                  <a:srgbClr val="FFFFFF"/>
                </a:highlight>
              </a:rPr>
              <a:t>Please write the title and chart titles in all capital letters</a:t>
            </a:r>
            <a:endParaRPr sz="800">
              <a:solidFill>
                <a:schemeClr val="accent6"/>
              </a:solidFill>
              <a:highlight>
                <a:srgbClr val="FFFFFF"/>
              </a:highlight>
            </a:endParaRPr>
          </a:p>
        </p:txBody>
      </p:sp>
      <p:pic>
        <p:nvPicPr>
          <p:cNvPr descr="Logo.png" id="1001" name="Google Shape;1001;p96"/>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Disclaimer" showMasterSp="0">
  <p:cSld name="Disclaimer">
    <p:bg>
      <p:bgPr>
        <a:solidFill>
          <a:srgbClr val="FFFFFF"/>
        </a:solidFill>
      </p:bgPr>
    </p:bg>
    <p:spTree>
      <p:nvGrpSpPr>
        <p:cNvPr id="1002" name="Shape 1002"/>
        <p:cNvGrpSpPr/>
        <p:nvPr/>
      </p:nvGrpSpPr>
      <p:grpSpPr>
        <a:xfrm>
          <a:off x="0" y="0"/>
          <a:ext cx="0" cy="0"/>
          <a:chOff x="0" y="0"/>
          <a:chExt cx="0" cy="0"/>
        </a:xfrm>
      </p:grpSpPr>
      <p:sp>
        <p:nvSpPr>
          <p:cNvPr id="1003" name="Google Shape;1003;p97"/>
          <p:cNvSpPr txBox="1"/>
          <p:nvPr/>
        </p:nvSpPr>
        <p:spPr>
          <a:xfrm>
            <a:off x="1763486" y="1050925"/>
            <a:ext cx="5628000" cy="3429000"/>
          </a:xfrm>
          <a:prstGeom prst="rect">
            <a:avLst/>
          </a:prstGeom>
          <a:noFill/>
          <a:ln>
            <a:noFill/>
          </a:ln>
        </p:spPr>
        <p:txBody>
          <a:bodyPr anchorCtr="0" anchor="ctr" bIns="45700" lIns="36000" spcFirstLastPara="1" rIns="36000" wrap="square" tIns="45700">
            <a:noAutofit/>
          </a:bodyPr>
          <a:lstStyle/>
          <a:p>
            <a:pPr indent="0" lvl="0" marL="0" marR="0" rtl="0" algn="l">
              <a:lnSpc>
                <a:spcPct val="100000"/>
              </a:lnSpc>
              <a:spcBef>
                <a:spcPts val="0"/>
              </a:spcBef>
              <a:spcAft>
                <a:spcPts val="0"/>
              </a:spcAft>
              <a:buFont typeface="Arial"/>
              <a:buNone/>
            </a:pPr>
            <a:r>
              <a:rPr b="0" i="0" lang="en" sz="1300" u="none" cap="none" strike="noStrike">
                <a:latin typeface="Arial"/>
                <a:ea typeface="Arial"/>
                <a:cs typeface="Arial"/>
                <a:sym typeface="Arial"/>
              </a:rPr>
              <a:t>This presentation and its contents are strictly confidential. It may not, in whole or in part, be reproduced, redistributed, published or passed on to any other person by the recipient.</a:t>
            </a:r>
            <a:endParaRPr/>
          </a:p>
          <a:p>
            <a:pPr indent="0" lvl="0" marL="0" marR="0" rtl="0" algn="l">
              <a:lnSpc>
                <a:spcPct val="100000"/>
              </a:lnSpc>
              <a:spcBef>
                <a:spcPts val="1200"/>
              </a:spcBef>
              <a:spcAft>
                <a:spcPts val="0"/>
              </a:spcAft>
              <a:buFont typeface="Arial"/>
              <a:buNone/>
            </a:pPr>
            <a:r>
              <a:t/>
            </a:r>
            <a:endParaRPr b="0" i="0" sz="1300" u="none" cap="none" strike="noStrike">
              <a:latin typeface="Arial"/>
              <a:ea typeface="Arial"/>
              <a:cs typeface="Arial"/>
              <a:sym typeface="Arial"/>
            </a:endParaRPr>
          </a:p>
          <a:p>
            <a:pPr indent="0" lvl="0" marL="0" marR="0" rtl="0" algn="l">
              <a:lnSpc>
                <a:spcPct val="100000"/>
              </a:lnSpc>
              <a:spcBef>
                <a:spcPts val="1200"/>
              </a:spcBef>
              <a:spcAft>
                <a:spcPts val="0"/>
              </a:spcAft>
              <a:buFont typeface="Arial"/>
              <a:buNone/>
            </a:pPr>
            <a:r>
              <a:rPr b="0" i="0" lang="en" sz="1300" u="none" cap="none" strike="noStrike">
                <a:latin typeface="Arial"/>
                <a:ea typeface="Arial"/>
                <a:cs typeface="Arial"/>
                <a:sym typeface="Arial"/>
              </a:rPr>
              <a:t>The information in this presentation has not been independently verified. No representation or warranty, express or implied, is made as to the accuracy or completeness of the presentation and the information contained herein and no reliance should be placed on such information. No responsibility is accepted for any liability for any loss howsoever arising, directly or indirectly, from this presentation or its contents.</a:t>
            </a:r>
            <a:endParaRPr/>
          </a:p>
        </p:txBody>
      </p:sp>
      <p:sp>
        <p:nvSpPr>
          <p:cNvPr id="1004" name="Google Shape;1004;p97"/>
          <p:cNvSpPr txBox="1"/>
          <p:nvPr/>
        </p:nvSpPr>
        <p:spPr>
          <a:xfrm>
            <a:off x="590550" y="206829"/>
            <a:ext cx="7958100" cy="772800"/>
          </a:xfrm>
          <a:prstGeom prst="rect">
            <a:avLst/>
          </a:prstGeom>
          <a:noFill/>
          <a:ln>
            <a:noFill/>
          </a:ln>
        </p:spPr>
        <p:txBody>
          <a:bodyPr anchorCtr="0" anchor="ctr" bIns="17125" lIns="34275" spcFirstLastPara="1" rIns="34275" wrap="square" tIns="17125">
            <a:noAutofit/>
          </a:bodyPr>
          <a:lstStyle/>
          <a:p>
            <a:pPr indent="0" lvl="0" marL="0" marR="0" rtl="0" algn="ctr">
              <a:lnSpc>
                <a:spcPct val="120000"/>
              </a:lnSpc>
              <a:spcBef>
                <a:spcPts val="0"/>
              </a:spcBef>
              <a:spcAft>
                <a:spcPts val="0"/>
              </a:spcAft>
              <a:buFont typeface="Arial"/>
              <a:buNone/>
            </a:pPr>
            <a:r>
              <a:rPr b="1" i="0" lang="en" sz="1300" u="none" cap="none" strike="noStrike">
                <a:latin typeface="Arial"/>
                <a:ea typeface="Arial"/>
                <a:cs typeface="Arial"/>
                <a:sym typeface="Arial"/>
              </a:rPr>
              <a:t>DISCLAIMER</a:t>
            </a:r>
            <a:endParaRPr b="1" i="0" sz="1300" u="none" cap="none" strike="noStrike">
              <a:latin typeface="Arial"/>
              <a:ea typeface="Arial"/>
              <a:cs typeface="Arial"/>
              <a:sym typeface="Arial"/>
            </a:endParaRPr>
          </a:p>
        </p:txBody>
      </p:sp>
      <p:sp>
        <p:nvSpPr>
          <p:cNvPr id="1005" name="Google Shape;1005;p97"/>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06" name="Google Shape;1006;p97"/>
          <p:cNvSpPr/>
          <p:nvPr/>
        </p:nvSpPr>
        <p:spPr>
          <a:xfrm>
            <a:off x="591146"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1" i="0" lang="en" sz="900" u="none" cap="none" strike="noStrike">
                <a:latin typeface="Arial"/>
                <a:ea typeface="Arial"/>
                <a:cs typeface="Arial"/>
                <a:sym typeface="Arial"/>
              </a:rPr>
              <a:t>‹#›</a:t>
            </a:fld>
            <a:endParaRPr b="1" i="0" sz="900" u="none" cap="none" strike="noStrike">
              <a:latin typeface="Arial"/>
              <a:ea typeface="Arial"/>
              <a:cs typeface="Arial"/>
              <a:sym typeface="Arial"/>
            </a:endParaRPr>
          </a:p>
        </p:txBody>
      </p:sp>
      <p:pic>
        <p:nvPicPr>
          <p:cNvPr descr="Logo.png" id="1007" name="Google Shape;1007;p97"/>
          <p:cNvPicPr preferRelativeResize="0"/>
          <p:nvPr/>
        </p:nvPicPr>
        <p:blipFill>
          <a:blip r:embed="rId2">
            <a:alphaModFix/>
          </a:blip>
          <a:stretch>
            <a:fillRect/>
          </a:stretch>
        </p:blipFill>
        <p:spPr>
          <a:xfrm>
            <a:off x="7724083" y="4717150"/>
            <a:ext cx="798517" cy="1632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Last Chart_Mosaik" showMasterSp="0">
  <p:cSld name="Last chart mosaik_1">
    <p:bg>
      <p:bgPr>
        <a:solidFill>
          <a:srgbClr val="FFFFFF"/>
        </a:solidFill>
      </p:bgPr>
    </p:bg>
    <p:spTree>
      <p:nvGrpSpPr>
        <p:cNvPr id="1008" name="Shape 1008"/>
        <p:cNvGrpSpPr/>
        <p:nvPr/>
      </p:nvGrpSpPr>
      <p:grpSpPr>
        <a:xfrm>
          <a:off x="0" y="0"/>
          <a:ext cx="0" cy="0"/>
          <a:chOff x="0" y="0"/>
          <a:chExt cx="0" cy="0"/>
        </a:xfrm>
      </p:grpSpPr>
      <p:pic>
        <p:nvPicPr>
          <p:cNvPr id="1009" name="Google Shape;1009;p98"/>
          <p:cNvPicPr preferRelativeResize="0"/>
          <p:nvPr/>
        </p:nvPicPr>
        <p:blipFill>
          <a:blip r:embed="rId2">
            <a:alphaModFix/>
          </a:blip>
          <a:stretch>
            <a:fillRect/>
          </a:stretch>
        </p:blipFill>
        <p:spPr>
          <a:xfrm>
            <a:off x="16871" y="0"/>
            <a:ext cx="9110258" cy="5143500"/>
          </a:xfrm>
          <a:prstGeom prst="rect">
            <a:avLst/>
          </a:prstGeom>
          <a:noFill/>
          <a:ln>
            <a:noFill/>
          </a:ln>
        </p:spPr>
      </p:pic>
      <p:sp>
        <p:nvSpPr>
          <p:cNvPr id="1010" name="Google Shape;1010;p98"/>
          <p:cNvSpPr/>
          <p:nvPr/>
        </p:nvSpPr>
        <p:spPr>
          <a:xfrm>
            <a:off x="5192713" y="4734611"/>
            <a:ext cx="338100" cy="1386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t/>
            </a:r>
            <a:endParaRPr b="1" i="0" sz="900" u="none" cap="none" strike="noStrike">
              <a:latin typeface="Arial"/>
              <a:ea typeface="Arial"/>
              <a:cs typeface="Arial"/>
              <a:sym typeface="Arial"/>
            </a:endParaRPr>
          </a:p>
        </p:txBody>
      </p:sp>
      <p:sp>
        <p:nvSpPr>
          <p:cNvPr id="1011" name="Google Shape;1011;p98"/>
          <p:cNvSpPr/>
          <p:nvPr/>
        </p:nvSpPr>
        <p:spPr>
          <a:xfrm>
            <a:off x="3161592" y="0"/>
            <a:ext cx="2832600" cy="5143500"/>
          </a:xfrm>
          <a:prstGeom prst="rect">
            <a:avLst/>
          </a:prstGeom>
          <a:solidFill>
            <a:srgbClr val="FFFFFF">
              <a:alpha val="94900"/>
            </a:srgbClr>
          </a:solidFill>
          <a:ln>
            <a:noFill/>
          </a:ln>
        </p:spPr>
        <p:txBody>
          <a:bodyPr anchorCtr="0" anchor="ctr" bIns="0" lIns="0" spcFirstLastPara="1" rIns="0" wrap="square" tIns="0">
            <a:noAutofit/>
          </a:bodyPr>
          <a:lstStyle/>
          <a:p>
            <a:pPr indent="-222250" lvl="0" marL="342900" marR="0" rtl="0" algn="ctr">
              <a:lnSpc>
                <a:spcPct val="120000"/>
              </a:lnSpc>
              <a:spcBef>
                <a:spcPts val="0"/>
              </a:spcBef>
              <a:spcAft>
                <a:spcPts val="0"/>
              </a:spcAft>
              <a:buClr>
                <a:srgbClr val="FFFFFF"/>
              </a:buClr>
              <a:buSzPts val="1900"/>
              <a:buFont typeface="Arial"/>
              <a:buNone/>
            </a:pPr>
            <a:r>
              <a:t/>
            </a:r>
            <a:endParaRPr b="0" i="0" sz="1900" u="none" cap="none" strike="noStrike">
              <a:latin typeface="Arial"/>
              <a:ea typeface="Arial"/>
              <a:cs typeface="Arial"/>
              <a:sym typeface="Arial"/>
            </a:endParaRPr>
          </a:p>
        </p:txBody>
      </p:sp>
      <p:pic>
        <p:nvPicPr>
          <p:cNvPr descr="Logo.png" id="1012" name="Google Shape;1012;p98"/>
          <p:cNvPicPr preferRelativeResize="0"/>
          <p:nvPr/>
        </p:nvPicPr>
        <p:blipFill>
          <a:blip r:embed="rId3">
            <a:alphaModFix/>
          </a:blip>
          <a:stretch>
            <a:fillRect/>
          </a:stretch>
        </p:blipFill>
        <p:spPr>
          <a:xfrm>
            <a:off x="4102400" y="286875"/>
            <a:ext cx="951000" cy="194362"/>
          </a:xfrm>
          <a:prstGeom prst="rect">
            <a:avLst/>
          </a:prstGeom>
          <a:noFill/>
          <a:ln>
            <a:noFill/>
          </a:ln>
        </p:spPr>
      </p:pic>
      <p:sp>
        <p:nvSpPr>
          <p:cNvPr id="1013" name="Google Shape;1013;p98"/>
          <p:cNvSpPr txBox="1"/>
          <p:nvPr>
            <p:ph idx="1" type="body"/>
          </p:nvPr>
        </p:nvSpPr>
        <p:spPr>
          <a:xfrm>
            <a:off x="3358279" y="2884488"/>
            <a:ext cx="2435100" cy="11271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4" name="Google Shape;1014;p98"/>
          <p:cNvSpPr txBox="1"/>
          <p:nvPr>
            <p:ph idx="2" type="body"/>
          </p:nvPr>
        </p:nvSpPr>
        <p:spPr>
          <a:xfrm>
            <a:off x="3358279" y="4677004"/>
            <a:ext cx="2435100" cy="2742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8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5" name="Google Shape;1015;p98"/>
          <p:cNvSpPr txBox="1"/>
          <p:nvPr>
            <p:ph idx="3" type="body"/>
          </p:nvPr>
        </p:nvSpPr>
        <p:spPr>
          <a:xfrm>
            <a:off x="3351929" y="1790051"/>
            <a:ext cx="2448000" cy="657300"/>
          </a:xfrm>
          <a:prstGeom prst="rect">
            <a:avLst/>
          </a:prstGeom>
          <a:noFill/>
          <a:ln>
            <a:noFill/>
          </a:ln>
        </p:spPr>
        <p:txBody>
          <a:bodyPr anchorCtr="0" anchor="t"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0"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
        <p:nvSpPr>
          <p:cNvPr id="1016" name="Google Shape;1016;p98"/>
          <p:cNvSpPr/>
          <p:nvPr/>
        </p:nvSpPr>
        <p:spPr>
          <a:xfrm>
            <a:off x="3451699" y="2540569"/>
            <a:ext cx="2240700" cy="624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
        <p:nvSpPr>
          <p:cNvPr id="1017" name="Google Shape;1017;p98"/>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
        <p:nvSpPr>
          <p:cNvPr id="1018" name="Google Shape;1018;p98"/>
          <p:cNvSpPr txBox="1"/>
          <p:nvPr>
            <p:ph idx="4" type="body"/>
          </p:nvPr>
        </p:nvSpPr>
        <p:spPr>
          <a:xfrm>
            <a:off x="3351929" y="1095351"/>
            <a:ext cx="2448000" cy="657300"/>
          </a:xfrm>
          <a:prstGeom prst="rect">
            <a:avLst/>
          </a:prstGeom>
          <a:noFill/>
          <a:ln>
            <a:noFill/>
          </a:ln>
        </p:spPr>
        <p:txBody>
          <a:bodyPr anchorCtr="0" anchor="b" bIns="91425" lIns="91425" spcFirstLastPara="1" rIns="91425" wrap="square" tIns="91425"/>
          <a:lstStyle>
            <a:lvl1pPr indent="-228600" lvl="0" marL="457200" marR="0" rtl="0" algn="ctr">
              <a:lnSpc>
                <a:spcPct val="150000"/>
              </a:lnSpc>
              <a:spcBef>
                <a:spcPts val="0"/>
              </a:spcBef>
              <a:spcAft>
                <a:spcPts val="0"/>
              </a:spcAft>
              <a:buSzPts val="1400"/>
              <a:buFont typeface="Arial"/>
              <a:buNone/>
              <a:defRPr b="1" i="0" sz="1000" u="none" cap="none" strike="noStrike">
                <a:latin typeface="Arial"/>
                <a:ea typeface="Arial"/>
                <a:cs typeface="Arial"/>
                <a:sym typeface="Arial"/>
              </a:defRPr>
            </a:lvl1pPr>
            <a:lvl2pPr indent="-257175" lvl="1" marL="914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2pPr>
            <a:lvl3pPr indent="-257175" lvl="2" marL="1371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3pPr>
            <a:lvl4pPr indent="-257175" lvl="3" marL="1828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4pPr>
            <a:lvl5pPr indent="-257175" lvl="4" marL="22860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5pPr>
            <a:lvl6pPr indent="-257175" lvl="5" marL="27432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6pPr>
            <a:lvl7pPr indent="-257175" lvl="6" marL="32004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7pPr>
            <a:lvl8pPr indent="-257175" lvl="7" marL="36576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8pPr>
            <a:lvl9pPr indent="-257175" lvl="8" marL="4114800" marR="0" rtl="0" algn="ctr">
              <a:lnSpc>
                <a:spcPct val="150000"/>
              </a:lnSpc>
              <a:spcBef>
                <a:spcPts val="0"/>
              </a:spcBef>
              <a:spcAft>
                <a:spcPts val="0"/>
              </a:spcAft>
              <a:buSzPts val="450"/>
              <a:buFont typeface="Arial"/>
              <a:buChar char="•"/>
              <a:defRPr b="1" i="0" sz="600" u="none" cap="none" strike="noStrike">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7.xml"/><Relationship Id="rId22" Type="http://schemas.openxmlformats.org/officeDocument/2006/relationships/slideLayout" Target="../slideLayouts/slideLayout59.xml"/><Relationship Id="rId21" Type="http://schemas.openxmlformats.org/officeDocument/2006/relationships/slideLayout" Target="../slideLayouts/slideLayout58.xml"/><Relationship Id="rId24" Type="http://schemas.openxmlformats.org/officeDocument/2006/relationships/slideLayout" Target="../slideLayouts/slideLayout61.xml"/><Relationship Id="rId23" Type="http://schemas.openxmlformats.org/officeDocument/2006/relationships/slideLayout" Target="../slideLayouts/slideLayout60.xml"/><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26" Type="http://schemas.openxmlformats.org/officeDocument/2006/relationships/slideLayout" Target="../slideLayouts/slideLayout63.xml"/><Relationship Id="rId25" Type="http://schemas.openxmlformats.org/officeDocument/2006/relationships/slideLayout" Target="../slideLayouts/slideLayout62.xml"/><Relationship Id="rId28" Type="http://schemas.openxmlformats.org/officeDocument/2006/relationships/slideLayout" Target="../slideLayouts/slideLayout65.xml"/><Relationship Id="rId27" Type="http://schemas.openxmlformats.org/officeDocument/2006/relationships/slideLayout" Target="../slideLayouts/slideLayout64.xml"/><Relationship Id="rId5" Type="http://schemas.openxmlformats.org/officeDocument/2006/relationships/slideLayout" Target="../slideLayouts/slideLayout42.xml"/><Relationship Id="rId6" Type="http://schemas.openxmlformats.org/officeDocument/2006/relationships/slideLayout" Target="../slideLayouts/slideLayout43.xml"/><Relationship Id="rId29" Type="http://schemas.openxmlformats.org/officeDocument/2006/relationships/slideLayout" Target="../slideLayouts/slideLayout66.xml"/><Relationship Id="rId7" Type="http://schemas.openxmlformats.org/officeDocument/2006/relationships/slideLayout" Target="../slideLayouts/slideLayout44.xml"/><Relationship Id="rId8" Type="http://schemas.openxmlformats.org/officeDocument/2006/relationships/slideLayout" Target="../slideLayouts/slideLayout45.xml"/><Relationship Id="rId30" Type="http://schemas.openxmlformats.org/officeDocument/2006/relationships/theme" Target="../theme/theme3.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slideLayout" Target="../slideLayouts/slideLayout54.xml"/><Relationship Id="rId16" Type="http://schemas.openxmlformats.org/officeDocument/2006/relationships/slideLayout" Target="../slideLayouts/slideLayout53.xml"/><Relationship Id="rId19" Type="http://schemas.openxmlformats.org/officeDocument/2006/relationships/slideLayout" Target="../slideLayouts/slideLayout56.xml"/><Relationship Id="rId1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5" Type="http://schemas.openxmlformats.org/officeDocument/2006/relationships/slideLayout" Target="../slideLayouts/slideLayout71.xml"/><Relationship Id="rId6" Type="http://schemas.openxmlformats.org/officeDocument/2006/relationships/slideLayout" Target="../slideLayouts/slideLayout72.xml"/><Relationship Id="rId29" Type="http://schemas.openxmlformats.org/officeDocument/2006/relationships/slideLayout" Target="../slideLayouts/slideLayout95.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0" Type="http://schemas.openxmlformats.org/officeDocument/2006/relationships/theme" Target="../theme/theme1.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71" name="Shape 371"/>
        <p:cNvGrpSpPr/>
        <p:nvPr/>
      </p:nvGrpSpPr>
      <p:grpSpPr>
        <a:xfrm>
          <a:off x="0" y="0"/>
          <a:ext cx="0" cy="0"/>
          <a:chOff x="0" y="0"/>
          <a:chExt cx="0" cy="0"/>
        </a:xfrm>
      </p:grpSpPr>
      <p:sp>
        <p:nvSpPr>
          <p:cNvPr id="372" name="Google Shape;372;p3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04" name="Shape 704"/>
        <p:cNvGrpSpPr/>
        <p:nvPr/>
      </p:nvGrpSpPr>
      <p:grpSpPr>
        <a:xfrm>
          <a:off x="0" y="0"/>
          <a:ext cx="0" cy="0"/>
          <a:chOff x="0" y="0"/>
          <a:chExt cx="0" cy="0"/>
        </a:xfrm>
      </p:grpSpPr>
      <p:sp>
        <p:nvSpPr>
          <p:cNvPr id="705" name="Google Shape;705;p69"/>
          <p:cNvSpPr/>
          <p:nvPr/>
        </p:nvSpPr>
        <p:spPr>
          <a:xfrm>
            <a:off x="3045619" y="1324"/>
            <a:ext cx="3052800" cy="67800"/>
          </a:xfrm>
          <a:prstGeom prst="rect">
            <a:avLst/>
          </a:prstGeom>
          <a:solidFill>
            <a:srgbClr val="FF6900"/>
          </a:solidFill>
          <a:ln>
            <a:noFill/>
          </a:ln>
        </p:spPr>
        <p:txBody>
          <a:bodyPr anchorCtr="0" anchor="ctr" bIns="0" lIns="0" spcFirstLastPara="1" rIns="0" wrap="square" tIns="0">
            <a:noAutofit/>
          </a:bodyPr>
          <a:lstStyle/>
          <a:p>
            <a:pPr indent="0" lvl="0" marL="0" marR="0" rtl="0" algn="ctr">
              <a:lnSpc>
                <a:spcPct val="120000"/>
              </a:lnSpc>
              <a:spcBef>
                <a:spcPts val="0"/>
              </a:spcBef>
              <a:spcAft>
                <a:spcPts val="0"/>
              </a:spcAft>
              <a:buNone/>
            </a:pPr>
            <a:r>
              <a:t/>
            </a:r>
            <a:endParaRPr b="0" i="0" sz="1900" u="none" cap="none" strike="noStrike">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mikkeloscar" TargetMode="External"/><Relationship Id="rId4" Type="http://schemas.openxmlformats.org/officeDocument/2006/relationships/hyperlink" Target="http://twitter.com/otrosien/" TargetMode="External"/><Relationship Id="rId5" Type="http://schemas.openxmlformats.org/officeDocument/2006/relationships/image" Target="../media/image8.png"/><Relationship Id="rId6"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hyperlink" Target="https://github.com/helm/charts/blob/9bf7799e7f91d2e1142be8d6724c8aa9cc7ed8a9/incubator/elasticsearch/templates/configmap.yaml#L122-L143" TargetMode="External"/><Relationship Id="rId5" Type="http://schemas.openxmlformats.org/officeDocument/2006/relationships/hyperlink" Target="https://github.com/helm/charts/blob/9bf7799e7f91d2e1142be8d6724c8aa9cc7ed8a9/incubator/elasticsearch/templates/configmap.yaml#L144-L15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github.com/zalando-incubator/es-operato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hyperlink" Target="https://github.com/zalando-incubator/es-operator" TargetMode="External"/><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hyperlink" Target="https://github.com/zalando-incubator/es-operator" TargetMode="External"/><Relationship Id="rId4" Type="http://schemas.openxmlformats.org/officeDocument/2006/relationships/image" Target="../media/image39.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6.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github.com/zalando-incubator/es-operator" TargetMode="External"/><Relationship Id="rId4" Type="http://schemas.openxmlformats.org/officeDocument/2006/relationships/hyperlink" Target="https://github.com/zalando-incubator/cluster-lifecycle-manager" TargetMode="External"/><Relationship Id="rId5" Type="http://schemas.openxmlformats.org/officeDocument/2006/relationships/hyperlink" Target="https://github.com/zalando-incubator/kubernetes-on-aws" TargetMode="External"/><Relationship Id="rId6" Type="http://schemas.openxmlformats.org/officeDocument/2006/relationships/hyperlink" Target="https://github.com/otrosien/microxchg19-demo" TargetMode="External"/><Relationship Id="rId7"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2.xml"/><Relationship Id="rId3" Type="http://schemas.openxmlformats.org/officeDocument/2006/relationships/image" Target="../media/image36.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hyperlink" Target="mailto:mikkel.larsen@zalando.de" TargetMode="External"/><Relationship Id="rId4" Type="http://schemas.openxmlformats.org/officeDocument/2006/relationships/hyperlink" Target="https://twitter.com/mikkeloscar" TargetMode="External"/><Relationship Id="rId5" Type="http://schemas.openxmlformats.org/officeDocument/2006/relationships/hyperlink" Target="mailto:oliver.trosien@zalando.de" TargetMode="External"/><Relationship Id="rId6" Type="http://schemas.openxmlformats.org/officeDocument/2006/relationships/hyperlink" Target="http://twitter.com/otrosi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5.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32.png"/><Relationship Id="rId5" Type="http://schemas.openxmlformats.org/officeDocument/2006/relationships/hyperlink" Target="https://nakadi.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99"/>
          <p:cNvSpPr txBox="1"/>
          <p:nvPr>
            <p:ph idx="1" type="body"/>
          </p:nvPr>
        </p:nvSpPr>
        <p:spPr>
          <a:xfrm>
            <a:off x="3189500" y="657225"/>
            <a:ext cx="2795400" cy="1689000"/>
          </a:xfrm>
          <a:prstGeom prst="rect">
            <a:avLst/>
          </a:prstGeom>
        </p:spPr>
        <p:txBody>
          <a:bodyPr anchorCtr="0" anchor="b" bIns="91425" lIns="91425" spcFirstLastPara="1" rIns="91425" wrap="square" tIns="91425">
            <a:noAutofit/>
          </a:bodyPr>
          <a:lstStyle/>
          <a:p>
            <a:pPr indent="-74082" lvl="0" marL="74082" rtl="0" algn="ctr">
              <a:spcBef>
                <a:spcPts val="0"/>
              </a:spcBef>
              <a:spcAft>
                <a:spcPts val="0"/>
              </a:spcAft>
              <a:buNone/>
            </a:pPr>
            <a:r>
              <a:rPr lang="en" sz="2400"/>
              <a:t>Operating Elasticsearch in Kubernetes</a:t>
            </a:r>
            <a:endParaRPr sz="1400"/>
          </a:p>
        </p:txBody>
      </p:sp>
      <p:sp>
        <p:nvSpPr>
          <p:cNvPr id="1024" name="Google Shape;1024;p99"/>
          <p:cNvSpPr txBox="1"/>
          <p:nvPr>
            <p:ph idx="2" type="body"/>
          </p:nvPr>
        </p:nvSpPr>
        <p:spPr>
          <a:xfrm>
            <a:off x="3360675" y="3478196"/>
            <a:ext cx="2435100" cy="12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MIKKEL LARSEN </a:t>
            </a:r>
            <a:r>
              <a:rPr lang="en" sz="1400" u="sng">
                <a:solidFill>
                  <a:schemeClr val="hlink"/>
                </a:solidFill>
                <a:hlinkClick r:id="rId3"/>
              </a:rPr>
              <a:t>@mikkeloscar</a:t>
            </a:r>
            <a:endParaRPr sz="1400"/>
          </a:p>
          <a:p>
            <a:pPr indent="0" lvl="0" marL="0" rtl="0" algn="ctr">
              <a:spcBef>
                <a:spcPts val="0"/>
              </a:spcBef>
              <a:spcAft>
                <a:spcPts val="0"/>
              </a:spcAft>
              <a:buClr>
                <a:schemeClr val="dk1"/>
              </a:buClr>
              <a:buSzPts val="1100"/>
              <a:buFont typeface="Arial"/>
              <a:buNone/>
            </a:pPr>
            <a:r>
              <a:rPr lang="en" sz="1400">
                <a:solidFill>
                  <a:schemeClr val="dk1"/>
                </a:solidFill>
              </a:rPr>
              <a:t>OLIVER TROSIEN</a:t>
            </a:r>
            <a:endParaRPr sz="1400">
              <a:solidFill>
                <a:schemeClr val="dk1"/>
              </a:solidFill>
            </a:endParaRPr>
          </a:p>
          <a:p>
            <a:pPr indent="0" lvl="0" marL="0" rtl="0" algn="ctr">
              <a:spcBef>
                <a:spcPts val="0"/>
              </a:spcBef>
              <a:spcAft>
                <a:spcPts val="0"/>
              </a:spcAft>
              <a:buClr>
                <a:schemeClr val="dk1"/>
              </a:buClr>
              <a:buSzPts val="1100"/>
              <a:buFont typeface="Arial"/>
              <a:buNone/>
            </a:pPr>
            <a:r>
              <a:rPr lang="en" sz="1400" u="sng">
                <a:solidFill>
                  <a:schemeClr val="hlink"/>
                </a:solidFill>
                <a:hlinkClick r:id="rId4"/>
              </a:rPr>
              <a:t>@otrosien</a:t>
            </a:r>
            <a:r>
              <a:rPr lang="en" sz="1400">
                <a:solidFill>
                  <a:schemeClr val="dk1"/>
                </a:solidFill>
              </a:rPr>
              <a:t> </a:t>
            </a:r>
            <a:endParaRPr sz="1400">
              <a:solidFill>
                <a:schemeClr val="dk1"/>
              </a:solidFill>
            </a:endParaRPr>
          </a:p>
        </p:txBody>
      </p:sp>
      <p:sp>
        <p:nvSpPr>
          <p:cNvPr id="1025" name="Google Shape;1025;p99"/>
          <p:cNvSpPr txBox="1"/>
          <p:nvPr>
            <p:ph idx="4" type="body"/>
          </p:nvPr>
        </p:nvSpPr>
        <p:spPr>
          <a:xfrm>
            <a:off x="3360583" y="4677004"/>
            <a:ext cx="24351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2019-04-02</a:t>
            </a:r>
            <a:endParaRPr/>
          </a:p>
        </p:txBody>
      </p:sp>
      <p:sp>
        <p:nvSpPr>
          <p:cNvPr id="1026" name="Google Shape;1026;p99"/>
          <p:cNvSpPr/>
          <p:nvPr/>
        </p:nvSpPr>
        <p:spPr>
          <a:xfrm>
            <a:off x="9293700" y="-44025"/>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t>Please write title, subtitle and speaker name in all capital letters</a:t>
            </a:r>
            <a:endParaRPr sz="800"/>
          </a:p>
        </p:txBody>
      </p:sp>
      <p:pic>
        <p:nvPicPr>
          <p:cNvPr descr="logo_zalando_rgb_hor_all.png" id="1027" name="Google Shape;1027;p99"/>
          <p:cNvPicPr preferRelativeResize="0"/>
          <p:nvPr/>
        </p:nvPicPr>
        <p:blipFill>
          <a:blip r:embed="rId5">
            <a:alphaModFix/>
          </a:blip>
          <a:stretch>
            <a:fillRect/>
          </a:stretch>
        </p:blipFill>
        <p:spPr>
          <a:xfrm>
            <a:off x="4076700" y="286275"/>
            <a:ext cx="990600" cy="195925"/>
          </a:xfrm>
          <a:prstGeom prst="rect">
            <a:avLst/>
          </a:prstGeom>
          <a:noFill/>
          <a:ln>
            <a:noFill/>
          </a:ln>
        </p:spPr>
      </p:pic>
      <p:pic>
        <p:nvPicPr>
          <p:cNvPr id="1028" name="Google Shape;1028;p99"/>
          <p:cNvPicPr preferRelativeResize="0"/>
          <p:nvPr/>
        </p:nvPicPr>
        <p:blipFill>
          <a:blip r:embed="rId6">
            <a:alphaModFix/>
          </a:blip>
          <a:stretch>
            <a:fillRect/>
          </a:stretch>
        </p:blipFill>
        <p:spPr>
          <a:xfrm>
            <a:off x="3581125" y="2847075"/>
            <a:ext cx="1981750" cy="358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108"/>
          <p:cNvSpPr txBox="1"/>
          <p:nvPr>
            <p:ph type="title"/>
          </p:nvPr>
        </p:nvSpPr>
        <p:spPr>
          <a:xfrm>
            <a:off x="597200" y="219250"/>
            <a:ext cx="7952700" cy="52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dk1"/>
                </a:solidFill>
              </a:rPr>
              <a:t>RUNNING ELASTICSEARCH IN KUBERNETES</a:t>
            </a:r>
            <a:endParaRPr sz="2400">
              <a:solidFill>
                <a:schemeClr val="dk1"/>
              </a:solidFill>
            </a:endParaRPr>
          </a:p>
        </p:txBody>
      </p:sp>
      <p:sp>
        <p:nvSpPr>
          <p:cNvPr id="1136" name="Google Shape;1136;p108"/>
          <p:cNvSpPr txBox="1"/>
          <p:nvPr>
            <p:ph idx="1"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08"/>
          <p:cNvSpPr txBox="1"/>
          <p:nvPr/>
        </p:nvSpPr>
        <p:spPr>
          <a:xfrm>
            <a:off x="511475" y="1100675"/>
            <a:ext cx="5746800" cy="2603400"/>
          </a:xfrm>
          <a:prstGeom prst="rect">
            <a:avLst/>
          </a:prstGeom>
          <a:noFill/>
          <a:ln>
            <a:noFill/>
          </a:ln>
        </p:spPr>
        <p:txBody>
          <a:bodyPr anchorCtr="0" anchor="ctr" bIns="91425" lIns="91425" spcFirstLastPara="1" rIns="91425" wrap="square" tIns="91425">
            <a:noAutofit/>
          </a:bodyPr>
          <a:lstStyle/>
          <a:p>
            <a:pPr indent="-355600" lvl="0" marL="457200" rtl="0" algn="l">
              <a:spcBef>
                <a:spcPts val="0"/>
              </a:spcBef>
              <a:spcAft>
                <a:spcPts val="0"/>
              </a:spcAft>
              <a:buSzPts val="2000"/>
              <a:buAutoNum type="arabicPeriod"/>
            </a:pPr>
            <a:r>
              <a:rPr b="1" lang="en" sz="2000"/>
              <a:t>Safe automatic updates</a:t>
            </a:r>
            <a:endParaRPr b="1" sz="2000"/>
          </a:p>
          <a:p>
            <a:pPr indent="0" lvl="0" marL="457200" rtl="0" algn="l">
              <a:spcBef>
                <a:spcPts val="0"/>
              </a:spcBef>
              <a:spcAft>
                <a:spcPts val="0"/>
              </a:spcAft>
              <a:buNone/>
            </a:pPr>
            <a:r>
              <a:rPr lang="en" sz="1800"/>
              <a:t>(Including Kubernetes cluster updates)</a:t>
            </a:r>
            <a:endParaRPr sz="1800"/>
          </a:p>
          <a:p>
            <a:pPr indent="0" lvl="0" marL="457200" rtl="0" algn="l">
              <a:spcBef>
                <a:spcPts val="0"/>
              </a:spcBef>
              <a:spcAft>
                <a:spcPts val="0"/>
              </a:spcAft>
              <a:buNone/>
            </a:pPr>
            <a:r>
              <a:t/>
            </a:r>
            <a:endParaRPr b="1" sz="2000"/>
          </a:p>
          <a:p>
            <a:pPr indent="-355600" lvl="0" marL="457200" rtl="0" algn="l">
              <a:spcBef>
                <a:spcPts val="0"/>
              </a:spcBef>
              <a:spcAft>
                <a:spcPts val="0"/>
              </a:spcAft>
              <a:buSzPts val="2000"/>
              <a:buAutoNum type="arabicPeriod"/>
            </a:pPr>
            <a:r>
              <a:rPr b="1" lang="en" sz="2000"/>
              <a:t>Advanced auto-scaling for cost efficiency</a:t>
            </a:r>
            <a:endParaRPr b="1" sz="2000"/>
          </a:p>
        </p:txBody>
      </p:sp>
      <p:pic>
        <p:nvPicPr>
          <p:cNvPr id="1138" name="Google Shape;1138;p108"/>
          <p:cNvPicPr preferRelativeResize="0"/>
          <p:nvPr/>
        </p:nvPicPr>
        <p:blipFill>
          <a:blip r:embed="rId3">
            <a:alphaModFix/>
          </a:blip>
          <a:stretch>
            <a:fillRect/>
          </a:stretch>
        </p:blipFill>
        <p:spPr>
          <a:xfrm>
            <a:off x="6308301" y="1319424"/>
            <a:ext cx="1360450" cy="1354599"/>
          </a:xfrm>
          <a:prstGeom prst="rect">
            <a:avLst/>
          </a:prstGeom>
          <a:noFill/>
          <a:ln>
            <a:noFill/>
          </a:ln>
        </p:spPr>
      </p:pic>
      <p:pic>
        <p:nvPicPr>
          <p:cNvPr id="1139" name="Google Shape;1139;p108"/>
          <p:cNvPicPr preferRelativeResize="0"/>
          <p:nvPr/>
        </p:nvPicPr>
        <p:blipFill>
          <a:blip r:embed="rId4">
            <a:alphaModFix/>
          </a:blip>
          <a:stretch>
            <a:fillRect/>
          </a:stretch>
        </p:blipFill>
        <p:spPr>
          <a:xfrm>
            <a:off x="7391250" y="2772145"/>
            <a:ext cx="1234827" cy="11980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109"/>
          <p:cNvSpPr/>
          <p:nvPr/>
        </p:nvSpPr>
        <p:spPr>
          <a:xfrm>
            <a:off x="58443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145" name="Google Shape;1145;p109"/>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UPDATING ELASTICSEARCH (STATEFULSET)</a:t>
            </a:r>
            <a:endParaRPr sz="2400"/>
          </a:p>
        </p:txBody>
      </p:sp>
      <p:sp>
        <p:nvSpPr>
          <p:cNvPr id="1146" name="Google Shape;1146;p109"/>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09"/>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48" name="Google Shape;1148;p109"/>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149" name="Google Shape;1149;p109"/>
          <p:cNvSpPr/>
          <p:nvPr/>
        </p:nvSpPr>
        <p:spPr>
          <a:xfrm>
            <a:off x="4674400"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150" name="Google Shape;1150;p109"/>
          <p:cNvSpPr/>
          <p:nvPr/>
        </p:nvSpPr>
        <p:spPr>
          <a:xfrm>
            <a:off x="4818850" y="27063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151" name="Google Shape;1151;p109"/>
          <p:cNvSpPr/>
          <p:nvPr/>
        </p:nvSpPr>
        <p:spPr>
          <a:xfrm>
            <a:off x="4768900" y="34197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152" name="Google Shape;1152;p109"/>
          <p:cNvSpPr/>
          <p:nvPr/>
        </p:nvSpPr>
        <p:spPr>
          <a:xfrm>
            <a:off x="4818547" y="2707147"/>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153" name="Google Shape;1153;p109"/>
          <p:cNvSpPr/>
          <p:nvPr/>
        </p:nvSpPr>
        <p:spPr>
          <a:xfrm>
            <a:off x="4769495" y="3419206"/>
            <a:ext cx="1128600" cy="2142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terminating</a:t>
            </a:r>
            <a:endParaRPr sz="1100">
              <a:latin typeface="Consolas"/>
              <a:ea typeface="Consolas"/>
              <a:cs typeface="Consolas"/>
              <a:sym typeface="Consolas"/>
            </a:endParaRPr>
          </a:p>
        </p:txBody>
      </p:sp>
      <p:pic>
        <p:nvPicPr>
          <p:cNvPr id="1154" name="Google Shape;1154;p109"/>
          <p:cNvPicPr preferRelativeResize="0"/>
          <p:nvPr/>
        </p:nvPicPr>
        <p:blipFill>
          <a:blip r:embed="rId3">
            <a:alphaModFix/>
          </a:blip>
          <a:stretch>
            <a:fillRect/>
          </a:stretch>
        </p:blipFill>
        <p:spPr>
          <a:xfrm>
            <a:off x="5187371" y="3065748"/>
            <a:ext cx="291657" cy="290400"/>
          </a:xfrm>
          <a:prstGeom prst="rect">
            <a:avLst/>
          </a:prstGeom>
          <a:noFill/>
          <a:ln>
            <a:noFill/>
          </a:ln>
        </p:spPr>
      </p:pic>
      <p:sp>
        <p:nvSpPr>
          <p:cNvPr id="1155" name="Google Shape;1155;p109"/>
          <p:cNvSpPr/>
          <p:nvPr/>
        </p:nvSpPr>
        <p:spPr>
          <a:xfrm>
            <a:off x="59887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156" name="Google Shape;1156;p109"/>
          <p:cNvSpPr/>
          <p:nvPr/>
        </p:nvSpPr>
        <p:spPr>
          <a:xfrm>
            <a:off x="59388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157" name="Google Shape;1157;p109"/>
          <p:cNvPicPr preferRelativeResize="0"/>
          <p:nvPr/>
        </p:nvPicPr>
        <p:blipFill>
          <a:blip r:embed="rId3">
            <a:alphaModFix/>
          </a:blip>
          <a:stretch>
            <a:fillRect/>
          </a:stretch>
        </p:blipFill>
        <p:spPr>
          <a:xfrm>
            <a:off x="6357271" y="1372048"/>
            <a:ext cx="291657" cy="290400"/>
          </a:xfrm>
          <a:prstGeom prst="rect">
            <a:avLst/>
          </a:prstGeom>
          <a:noFill/>
          <a:ln>
            <a:noFill/>
          </a:ln>
        </p:spPr>
      </p:pic>
      <p:sp>
        <p:nvSpPr>
          <p:cNvPr id="1158" name="Google Shape;1158;p109"/>
          <p:cNvSpPr/>
          <p:nvPr/>
        </p:nvSpPr>
        <p:spPr>
          <a:xfrm>
            <a:off x="40426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159" name="Google Shape;1159;p109"/>
          <p:cNvSpPr/>
          <p:nvPr/>
        </p:nvSpPr>
        <p:spPr>
          <a:xfrm>
            <a:off x="41870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160" name="Google Shape;1160;p109"/>
          <p:cNvSpPr/>
          <p:nvPr/>
        </p:nvSpPr>
        <p:spPr>
          <a:xfrm>
            <a:off x="41371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161" name="Google Shape;1161;p109"/>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a:t>
            </a:r>
            <a:r>
              <a:rPr lang="en">
                <a:latin typeface="Consolas"/>
                <a:ea typeface="Consolas"/>
                <a:cs typeface="Consolas"/>
                <a:sym typeface="Consolas"/>
              </a:rPr>
              <a:t>d</a:t>
            </a:r>
            <a:endParaRPr>
              <a:latin typeface="Consolas"/>
              <a:ea typeface="Consolas"/>
              <a:cs typeface="Consolas"/>
              <a:sym typeface="Consolas"/>
            </a:endParaRPr>
          </a:p>
        </p:txBody>
      </p:sp>
      <p:pic>
        <p:nvPicPr>
          <p:cNvPr id="1162" name="Google Shape;1162;p109"/>
          <p:cNvPicPr preferRelativeResize="0"/>
          <p:nvPr/>
        </p:nvPicPr>
        <p:blipFill>
          <a:blip r:embed="rId3">
            <a:alphaModFix/>
          </a:blip>
          <a:stretch>
            <a:fillRect/>
          </a:stretch>
        </p:blipFill>
        <p:spPr>
          <a:xfrm>
            <a:off x="6946146" y="3056638"/>
            <a:ext cx="291657" cy="290400"/>
          </a:xfrm>
          <a:prstGeom prst="rect">
            <a:avLst/>
          </a:prstGeom>
          <a:noFill/>
          <a:ln>
            <a:noFill/>
          </a:ln>
        </p:spPr>
      </p:pic>
      <p:pic>
        <p:nvPicPr>
          <p:cNvPr id="1163" name="Google Shape;1163;p109"/>
          <p:cNvPicPr preferRelativeResize="0"/>
          <p:nvPr/>
        </p:nvPicPr>
        <p:blipFill>
          <a:blip r:embed="rId3">
            <a:alphaModFix/>
          </a:blip>
          <a:stretch>
            <a:fillRect/>
          </a:stretch>
        </p:blipFill>
        <p:spPr>
          <a:xfrm>
            <a:off x="4555571" y="1372048"/>
            <a:ext cx="291657" cy="290400"/>
          </a:xfrm>
          <a:prstGeom prst="rect">
            <a:avLst/>
          </a:prstGeom>
          <a:noFill/>
          <a:ln>
            <a:noFill/>
          </a:ln>
        </p:spPr>
      </p:pic>
      <p:sp>
        <p:nvSpPr>
          <p:cNvPr id="1164" name="Google Shape;1164;p109"/>
          <p:cNvSpPr/>
          <p:nvPr/>
        </p:nvSpPr>
        <p:spPr>
          <a:xfrm>
            <a:off x="4768900" y="3983900"/>
            <a:ext cx="1128600" cy="214200"/>
          </a:xfrm>
          <a:prstGeom prst="roundRect">
            <a:avLst>
              <a:gd fmla="val 16667" name="adj"/>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sp>
        <p:nvSpPr>
          <p:cNvPr id="1165" name="Google Shape;1165;p109"/>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166" name="Google Shape;1166;p109"/>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167" name="Google Shape;1167;p109"/>
          <p:cNvPicPr preferRelativeResize="0"/>
          <p:nvPr/>
        </p:nvPicPr>
        <p:blipFill>
          <a:blip r:embed="rId3">
            <a:alphaModFix/>
          </a:blip>
          <a:stretch>
            <a:fillRect/>
          </a:stretch>
        </p:blipFill>
        <p:spPr>
          <a:xfrm>
            <a:off x="6946146" y="3054623"/>
            <a:ext cx="291657" cy="290400"/>
          </a:xfrm>
          <a:prstGeom prst="rect">
            <a:avLst/>
          </a:prstGeom>
          <a:noFill/>
          <a:ln>
            <a:noFill/>
          </a:ln>
        </p:spPr>
      </p:pic>
      <p:sp>
        <p:nvSpPr>
          <p:cNvPr id="1168" name="Google Shape;1168;p109"/>
          <p:cNvSpPr txBox="1"/>
          <p:nvPr/>
        </p:nvSpPr>
        <p:spPr>
          <a:xfrm>
            <a:off x="597150" y="1002900"/>
            <a:ext cx="30963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PreStop Hook (</a:t>
            </a:r>
            <a:r>
              <a:rPr lang="en" u="sng">
                <a:solidFill>
                  <a:schemeClr val="hlink"/>
                </a:solidFill>
                <a:hlinkClick r:id="rId4"/>
              </a:rPr>
              <a:t>bash script</a:t>
            </a:r>
            <a:r>
              <a:rPr lang="en"/>
              <a:t>)</a:t>
            </a:r>
            <a:endParaRPr/>
          </a:p>
          <a:p>
            <a:pPr indent="-317500" lvl="0" marL="457200" rtl="0" algn="l">
              <a:spcBef>
                <a:spcPts val="0"/>
              </a:spcBef>
              <a:spcAft>
                <a:spcPts val="0"/>
              </a:spcAft>
              <a:buSzPts val="1400"/>
              <a:buChar char="●"/>
            </a:pPr>
            <a:r>
              <a:rPr lang="en"/>
              <a:t>Exclude node in ES</a:t>
            </a:r>
            <a:endParaRPr/>
          </a:p>
          <a:p>
            <a:pPr indent="-317500" lvl="0" marL="457200" rtl="0" algn="l">
              <a:spcBef>
                <a:spcPts val="0"/>
              </a:spcBef>
              <a:spcAft>
                <a:spcPts val="0"/>
              </a:spcAft>
              <a:buSzPts val="1400"/>
              <a:buChar char="●"/>
            </a:pPr>
            <a:r>
              <a:rPr lang="en"/>
              <a:t>Wait for node to drain (up to 1h)</a:t>
            </a:r>
            <a:endParaRPr/>
          </a:p>
          <a:p>
            <a:pPr indent="-317500" lvl="0" marL="457200" rtl="0" algn="l">
              <a:spcBef>
                <a:spcPts val="0"/>
              </a:spcBef>
              <a:spcAft>
                <a:spcPts val="0"/>
              </a:spcAft>
              <a:buSzPts val="1400"/>
              <a:buChar char="●"/>
            </a:pPr>
            <a:r>
              <a:rPr lang="en"/>
              <a:t>Data is moved to existing nodes</a:t>
            </a:r>
            <a:endParaRPr/>
          </a:p>
        </p:txBody>
      </p:sp>
      <p:sp>
        <p:nvSpPr>
          <p:cNvPr id="1169" name="Google Shape;1169;p109"/>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cxnSp>
        <p:nvCxnSpPr>
          <p:cNvPr id="1170" name="Google Shape;1170;p109"/>
          <p:cNvCxnSpPr>
            <a:stCxn id="1150" idx="0"/>
            <a:endCxn id="1155" idx="1"/>
          </p:cNvCxnSpPr>
          <p:nvPr/>
        </p:nvCxnSpPr>
        <p:spPr>
          <a:xfrm rot="-5400000">
            <a:off x="5032150" y="1749763"/>
            <a:ext cx="1257600" cy="655500"/>
          </a:xfrm>
          <a:prstGeom prst="curvedConnector2">
            <a:avLst/>
          </a:prstGeom>
          <a:noFill/>
          <a:ln cap="flat" cmpd="sng" w="38100">
            <a:solidFill>
              <a:srgbClr val="674EA7"/>
            </a:solidFill>
            <a:prstDash val="solid"/>
            <a:round/>
            <a:headEnd len="med" w="med" type="none"/>
            <a:tailEnd len="med" w="med" type="triangle"/>
          </a:ln>
        </p:spPr>
      </p:cxnSp>
      <p:cxnSp>
        <p:nvCxnSpPr>
          <p:cNvPr id="1171" name="Google Shape;1171;p109"/>
          <p:cNvCxnSpPr>
            <a:stCxn id="1150" idx="0"/>
            <a:endCxn id="1160" idx="2"/>
          </p:cNvCxnSpPr>
          <p:nvPr/>
        </p:nvCxnSpPr>
        <p:spPr>
          <a:xfrm flipH="1" rot="5400000">
            <a:off x="4634200" y="2007313"/>
            <a:ext cx="766200" cy="631800"/>
          </a:xfrm>
          <a:prstGeom prst="curvedConnector3">
            <a:avLst>
              <a:gd fmla="val 49993" name="adj1"/>
            </a:avLst>
          </a:prstGeom>
          <a:noFill/>
          <a:ln cap="flat" cmpd="sng" w="38100">
            <a:solidFill>
              <a:srgbClr val="674EA7"/>
            </a:solidFill>
            <a:prstDash val="solid"/>
            <a:round/>
            <a:headEnd len="med" w="med" type="none"/>
            <a:tailEnd len="med" w="med" type="triangle"/>
          </a:ln>
        </p:spPr>
      </p:cxnSp>
      <p:sp>
        <p:nvSpPr>
          <p:cNvPr id="1172" name="Google Shape;1172;p109"/>
          <p:cNvSpPr txBox="1"/>
          <p:nvPr/>
        </p:nvSpPr>
        <p:spPr>
          <a:xfrm>
            <a:off x="597150" y="2805888"/>
            <a:ext cx="3096300" cy="10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a:t>
            </a:r>
            <a:r>
              <a:rPr lang="en"/>
              <a:t>) PostStart Hook (</a:t>
            </a:r>
            <a:r>
              <a:rPr lang="en" u="sng">
                <a:solidFill>
                  <a:schemeClr val="hlink"/>
                </a:solidFill>
                <a:hlinkClick r:id="rId5"/>
              </a:rPr>
              <a:t>bash script</a:t>
            </a:r>
            <a:r>
              <a:rPr lang="en"/>
              <a:t>)</a:t>
            </a:r>
            <a:endParaRPr/>
          </a:p>
          <a:p>
            <a:pPr indent="-317500" lvl="0" marL="457200" rtl="0" algn="l">
              <a:spcBef>
                <a:spcPts val="0"/>
              </a:spcBef>
              <a:spcAft>
                <a:spcPts val="0"/>
              </a:spcAft>
              <a:buSzPts val="1400"/>
              <a:buChar char="●"/>
            </a:pPr>
            <a:r>
              <a:rPr lang="en"/>
              <a:t>Remove all excludes</a:t>
            </a:r>
            <a:endParaRPr/>
          </a:p>
          <a:p>
            <a:pPr indent="-317500" lvl="0" marL="457200" rtl="0" algn="l">
              <a:spcBef>
                <a:spcPts val="0"/>
              </a:spcBef>
              <a:spcAft>
                <a:spcPts val="0"/>
              </a:spcAft>
              <a:buSzPts val="1400"/>
              <a:buChar char="●"/>
            </a:pPr>
            <a:r>
              <a:rPr lang="en"/>
              <a:t>Let ES rebalance from existing nodes</a:t>
            </a:r>
            <a:endParaRPr/>
          </a:p>
        </p:txBody>
      </p:sp>
      <p:cxnSp>
        <p:nvCxnSpPr>
          <p:cNvPr id="1173" name="Google Shape;1173;p109"/>
          <p:cNvCxnSpPr>
            <a:stCxn id="1159" idx="3"/>
            <a:endCxn id="1166" idx="1"/>
          </p:cNvCxnSpPr>
          <p:nvPr/>
        </p:nvCxnSpPr>
        <p:spPr>
          <a:xfrm>
            <a:off x="5215750" y="1448813"/>
            <a:ext cx="1362000" cy="1682700"/>
          </a:xfrm>
          <a:prstGeom prst="curvedConnector3">
            <a:avLst>
              <a:gd fmla="val 49995" name="adj1"/>
            </a:avLst>
          </a:prstGeom>
          <a:noFill/>
          <a:ln cap="flat" cmpd="sng" w="38100">
            <a:solidFill>
              <a:srgbClr val="674EA7"/>
            </a:solidFill>
            <a:prstDash val="solid"/>
            <a:round/>
            <a:headEnd len="med" w="med" type="none"/>
            <a:tailEnd len="med" w="med" type="triangle"/>
          </a:ln>
        </p:spPr>
      </p:cxnSp>
      <p:cxnSp>
        <p:nvCxnSpPr>
          <p:cNvPr id="1174" name="Google Shape;1174;p109"/>
          <p:cNvCxnSpPr>
            <a:stCxn id="1155" idx="3"/>
            <a:endCxn id="1166" idx="3"/>
          </p:cNvCxnSpPr>
          <p:nvPr/>
        </p:nvCxnSpPr>
        <p:spPr>
          <a:xfrm>
            <a:off x="7017450" y="1448813"/>
            <a:ext cx="588900" cy="1682700"/>
          </a:xfrm>
          <a:prstGeom prst="curvedConnector3">
            <a:avLst>
              <a:gd fmla="val 140431" name="adj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1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1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10"/>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ELASTICSEARCH DATA SETS</a:t>
            </a:r>
            <a:endParaRPr sz="2400"/>
          </a:p>
        </p:txBody>
      </p:sp>
      <p:sp>
        <p:nvSpPr>
          <p:cNvPr id="1180" name="Google Shape;1180;p110"/>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0"/>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82" name="Google Shape;1182;p110"/>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183" name="Google Shape;1183;p110"/>
          <p:cNvSpPr/>
          <p:nvPr/>
        </p:nvSpPr>
        <p:spPr>
          <a:xfrm>
            <a:off x="1945500" y="861800"/>
            <a:ext cx="5253000" cy="3633900"/>
          </a:xfrm>
          <a:prstGeom prst="rect">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127000" marR="127000" rtl="0" algn="l">
              <a:lnSpc>
                <a:spcPct val="100000"/>
              </a:lnSpc>
              <a:spcBef>
                <a:spcPts val="500"/>
              </a:spcBef>
              <a:spcAft>
                <a:spcPts val="0"/>
              </a:spcAft>
              <a:buNone/>
            </a:pPr>
            <a:r>
              <a:rPr lang="en" sz="1800">
                <a:solidFill>
                  <a:srgbClr val="0077AA"/>
                </a:solidFill>
                <a:latin typeface="Consolas"/>
                <a:ea typeface="Consolas"/>
                <a:cs typeface="Consolas"/>
                <a:sym typeface="Consolas"/>
              </a:rPr>
              <a:t>apiVersion</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zalando.org/v1</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kind</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ElasticsearchDataSet</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metadata</a:t>
            </a:r>
            <a:r>
              <a:rPr lang="en" sz="1800">
                <a:solidFill>
                  <a:srgbClr val="999999"/>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name</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test-cluster</a:t>
            </a:r>
            <a:br>
              <a:rPr lang="en" sz="1800">
                <a:solidFill>
                  <a:schemeClr val="dk1"/>
                </a:solidFill>
                <a:latin typeface="Consolas"/>
                <a:ea typeface="Consolas"/>
                <a:cs typeface="Consolas"/>
                <a:sym typeface="Consolas"/>
              </a:rPr>
            </a:br>
            <a:r>
              <a:rPr lang="en" sz="1800">
                <a:solidFill>
                  <a:srgbClr val="0077AA"/>
                </a:solidFill>
                <a:latin typeface="Consolas"/>
                <a:ea typeface="Consolas"/>
                <a:cs typeface="Consolas"/>
                <a:sym typeface="Consolas"/>
              </a:rPr>
              <a:t>spec</a:t>
            </a:r>
            <a:r>
              <a:rPr lang="en" sz="1800">
                <a:solidFill>
                  <a:srgbClr val="999999"/>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scaling</a:t>
            </a: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indent="0" lvl="0" marL="127000" marR="127000" rtl="0" algn="l">
              <a:lnSpc>
                <a:spcPct val="100000"/>
              </a:lnSpc>
              <a:spcBef>
                <a:spcPts val="500"/>
              </a:spcBef>
              <a:spcAft>
                <a:spcPts val="0"/>
              </a:spcAft>
              <a:buNone/>
            </a:pP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endParaRPr sz="1800">
              <a:solidFill>
                <a:srgbClr val="669900"/>
              </a:solidFill>
              <a:latin typeface="Consolas"/>
              <a:ea typeface="Consolas"/>
              <a:cs typeface="Consolas"/>
              <a:sym typeface="Consolas"/>
            </a:endParaRPr>
          </a:p>
          <a:p>
            <a:pPr indent="0" lvl="0" marL="127000" marR="127000" rtl="0" algn="l">
              <a:lnSpc>
                <a:spcPct val="100000"/>
              </a:lnSpc>
              <a:spcBef>
                <a:spcPts val="500"/>
              </a:spcBef>
              <a:spcAft>
                <a:spcPts val="0"/>
              </a:spcAft>
              <a:buNone/>
            </a:pP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replicas</a:t>
            </a:r>
            <a:r>
              <a:rPr lang="en" sz="1800">
                <a:solidFill>
                  <a:srgbClr val="999999"/>
                </a:solidFill>
                <a:latin typeface="Consolas"/>
                <a:ea typeface="Consolas"/>
                <a:cs typeface="Consolas"/>
                <a:sym typeface="Consolas"/>
              </a:rPr>
              <a:t>:</a:t>
            </a:r>
            <a:r>
              <a:rPr lang="en" sz="1800">
                <a:solidFill>
                  <a:schemeClr val="dk1"/>
                </a:solidFill>
                <a:latin typeface="Consolas"/>
                <a:ea typeface="Consolas"/>
                <a:cs typeface="Consolas"/>
                <a:sym typeface="Consolas"/>
              </a:rPr>
              <a:t> </a:t>
            </a:r>
            <a:r>
              <a:rPr lang="en" sz="1800">
                <a:solidFill>
                  <a:srgbClr val="990055"/>
                </a:solidFill>
                <a:latin typeface="Consolas"/>
                <a:ea typeface="Consolas"/>
                <a:cs typeface="Consolas"/>
                <a:sym typeface="Consolas"/>
              </a:rPr>
              <a:t>3</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template</a:t>
            </a:r>
            <a:r>
              <a:rPr lang="en" sz="1800">
                <a:solidFill>
                  <a:srgbClr val="999999"/>
                </a:solidFill>
                <a:latin typeface="Consolas"/>
                <a:ea typeface="Consolas"/>
                <a:cs typeface="Consolas"/>
                <a:sym typeface="Consolas"/>
              </a:rPr>
              <a:t>: # PodTemplate</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br>
              <a:rPr lang="en" sz="1800">
                <a:solidFill>
                  <a:schemeClr val="dk1"/>
                </a:solidFill>
                <a:latin typeface="Consolas"/>
                <a:ea typeface="Consolas"/>
                <a:cs typeface="Consolas"/>
                <a:sym typeface="Consolas"/>
              </a:rPr>
            </a:br>
            <a:r>
              <a:rPr lang="en" sz="1800">
                <a:solidFill>
                  <a:schemeClr val="dk1"/>
                </a:solidFill>
                <a:latin typeface="Consolas"/>
                <a:ea typeface="Consolas"/>
                <a:cs typeface="Consolas"/>
                <a:sym typeface="Consolas"/>
              </a:rPr>
              <a:t>  </a:t>
            </a:r>
            <a:r>
              <a:rPr lang="en" sz="1800">
                <a:solidFill>
                  <a:srgbClr val="0077AA"/>
                </a:solidFill>
                <a:latin typeface="Consolas"/>
                <a:ea typeface="Consolas"/>
                <a:cs typeface="Consolas"/>
                <a:sym typeface="Consolas"/>
              </a:rPr>
              <a:t>volumeClaimTemplates</a:t>
            </a:r>
            <a:r>
              <a:rPr lang="en"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indent="0" lvl="0" marL="127000" marR="127000" rtl="0" algn="l">
              <a:lnSpc>
                <a:spcPct val="100000"/>
              </a:lnSpc>
              <a:spcBef>
                <a:spcPts val="500"/>
              </a:spcBef>
              <a:spcAft>
                <a:spcPts val="500"/>
              </a:spcAft>
              <a:buNone/>
            </a:pPr>
            <a:r>
              <a:rPr lang="en" sz="1800">
                <a:solidFill>
                  <a:schemeClr val="dk1"/>
                </a:solidFill>
                <a:latin typeface="Consolas"/>
                <a:ea typeface="Consolas"/>
                <a:cs typeface="Consolas"/>
                <a:sym typeface="Consolas"/>
              </a:rPr>
              <a:t>    </a:t>
            </a:r>
            <a:r>
              <a:rPr lang="en" sz="1800">
                <a:solidFill>
                  <a:srgbClr val="669900"/>
                </a:solidFill>
                <a:latin typeface="Consolas"/>
                <a:ea typeface="Consolas"/>
                <a:cs typeface="Consolas"/>
                <a:sym typeface="Consolas"/>
              </a:rPr>
              <a:t>{...}</a:t>
            </a:r>
            <a:endParaRPr sz="1800">
              <a:latin typeface="Consolas"/>
              <a:ea typeface="Consolas"/>
              <a:cs typeface="Consolas"/>
              <a:sym typeface="Consolas"/>
            </a:endParaRPr>
          </a:p>
        </p:txBody>
      </p:sp>
      <p:sp>
        <p:nvSpPr>
          <p:cNvPr id="1184" name="Google Shape;1184;p110"/>
          <p:cNvSpPr txBox="1"/>
          <p:nvPr/>
        </p:nvSpPr>
        <p:spPr>
          <a:xfrm>
            <a:off x="1305450" y="44618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3"/>
              </a:rPr>
              <a:t>github.com/zalando-incubator/es-operator</a:t>
            </a:r>
            <a:endParaRPr b="1"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111"/>
          <p:cNvSpPr/>
          <p:nvPr/>
        </p:nvSpPr>
        <p:spPr>
          <a:xfrm>
            <a:off x="2516025" y="1775950"/>
            <a:ext cx="4229400" cy="2182800"/>
          </a:xfrm>
          <a:prstGeom prst="ellipse">
            <a:avLst/>
          </a:prstGeom>
          <a:solidFill>
            <a:srgbClr val="F9CB9C"/>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0" name="Google Shape;1190;p111"/>
          <p:cNvCxnSpPr>
            <a:stCxn id="1191" idx="2"/>
            <a:endCxn id="1192" idx="0"/>
          </p:cNvCxnSpPr>
          <p:nvPr/>
        </p:nvCxnSpPr>
        <p:spPr>
          <a:xfrm flipH="1">
            <a:off x="2130400" y="1341525"/>
            <a:ext cx="4796400" cy="1082700"/>
          </a:xfrm>
          <a:prstGeom prst="curvedConnector2">
            <a:avLst/>
          </a:prstGeom>
          <a:noFill/>
          <a:ln cap="flat" cmpd="sng" w="38100">
            <a:solidFill>
              <a:srgbClr val="D9D9D9"/>
            </a:solidFill>
            <a:prstDash val="solid"/>
            <a:round/>
            <a:headEnd len="med" w="med" type="none"/>
            <a:tailEnd len="med" w="med" type="none"/>
          </a:ln>
        </p:spPr>
      </p:cxnSp>
      <p:sp>
        <p:nvSpPr>
          <p:cNvPr id="1193" name="Google Shape;1193;p111"/>
          <p:cNvSpPr/>
          <p:nvPr/>
        </p:nvSpPr>
        <p:spPr>
          <a:xfrm>
            <a:off x="6144175" y="2347925"/>
            <a:ext cx="1825800" cy="1506600"/>
          </a:xfrm>
          <a:prstGeom prst="roundRect">
            <a:avLst>
              <a:gd fmla="val 16667" name="adj"/>
            </a:avLst>
          </a:prstGeom>
          <a:solidFill>
            <a:srgbClr val="EFEFEF"/>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111"/>
          <p:cNvGrpSpPr/>
          <p:nvPr/>
        </p:nvGrpSpPr>
        <p:grpSpPr>
          <a:xfrm>
            <a:off x="6351152" y="2400703"/>
            <a:ext cx="627378" cy="520639"/>
            <a:chOff x="4187050" y="980626"/>
            <a:chExt cx="736618" cy="611294"/>
          </a:xfrm>
        </p:grpSpPr>
        <p:sp>
          <p:nvSpPr>
            <p:cNvPr id="1195" name="Google Shape;1195;p111"/>
            <p:cNvSpPr/>
            <p:nvPr/>
          </p:nvSpPr>
          <p:spPr>
            <a:xfrm>
              <a:off x="4187050" y="101262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196" name="Google Shape;1196;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197" name="Google Shape;1197;p111"/>
          <p:cNvGrpSpPr/>
          <p:nvPr/>
        </p:nvGrpSpPr>
        <p:grpSpPr>
          <a:xfrm>
            <a:off x="7148606" y="2789380"/>
            <a:ext cx="605686" cy="549156"/>
            <a:chOff x="4123050" y="1070094"/>
            <a:chExt cx="711150" cy="644776"/>
          </a:xfrm>
        </p:grpSpPr>
        <p:sp>
          <p:nvSpPr>
            <p:cNvPr id="1198" name="Google Shape;1198;p111"/>
            <p:cNvSpPr/>
            <p:nvPr/>
          </p:nvSpPr>
          <p:spPr>
            <a:xfrm>
              <a:off x="4123050" y="113557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199" name="Google Shape;1199;p111"/>
            <p:cNvPicPr preferRelativeResize="0"/>
            <p:nvPr/>
          </p:nvPicPr>
          <p:blipFill>
            <a:blip r:embed="rId3">
              <a:alphaModFix/>
            </a:blip>
            <a:stretch>
              <a:fillRect/>
            </a:stretch>
          </p:blipFill>
          <p:spPr>
            <a:xfrm>
              <a:off x="4619030" y="1070094"/>
              <a:ext cx="215170" cy="214225"/>
            </a:xfrm>
            <a:prstGeom prst="rect">
              <a:avLst/>
            </a:prstGeom>
            <a:noFill/>
            <a:ln>
              <a:noFill/>
            </a:ln>
          </p:spPr>
        </p:pic>
      </p:grpSp>
      <p:grpSp>
        <p:nvGrpSpPr>
          <p:cNvPr id="1200" name="Google Shape;1200;p111"/>
          <p:cNvGrpSpPr/>
          <p:nvPr/>
        </p:nvGrpSpPr>
        <p:grpSpPr>
          <a:xfrm>
            <a:off x="6366642" y="3212168"/>
            <a:ext cx="627378" cy="520639"/>
            <a:chOff x="4187050" y="980626"/>
            <a:chExt cx="736618" cy="611294"/>
          </a:xfrm>
        </p:grpSpPr>
        <p:sp>
          <p:nvSpPr>
            <p:cNvPr id="1201" name="Google Shape;1201;p111"/>
            <p:cNvSpPr/>
            <p:nvPr/>
          </p:nvSpPr>
          <p:spPr>
            <a:xfrm>
              <a:off x="4187050" y="1012621"/>
              <a:ext cx="683100" cy="579300"/>
            </a:xfrm>
            <a:prstGeom prst="roundRect">
              <a:avLst>
                <a:gd fmla="val 16667" name="adj"/>
              </a:avLst>
            </a:prstGeom>
            <a:solidFill>
              <a:srgbClr val="B6D7A8"/>
            </a:solidFill>
            <a:ln cap="flat" cmpd="sng" w="9525">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02" name="Google Shape;1202;p111"/>
            <p:cNvPicPr preferRelativeResize="0"/>
            <p:nvPr/>
          </p:nvPicPr>
          <p:blipFill>
            <a:blip r:embed="rId3">
              <a:alphaModFix/>
            </a:blip>
            <a:stretch>
              <a:fillRect/>
            </a:stretch>
          </p:blipFill>
          <p:spPr>
            <a:xfrm>
              <a:off x="4708498" y="980626"/>
              <a:ext cx="215170" cy="214225"/>
            </a:xfrm>
            <a:prstGeom prst="rect">
              <a:avLst/>
            </a:prstGeom>
            <a:noFill/>
            <a:ln>
              <a:noFill/>
            </a:ln>
          </p:spPr>
        </p:pic>
      </p:grpSp>
      <p:sp>
        <p:nvSpPr>
          <p:cNvPr id="1203" name="Google Shape;1203;p111"/>
          <p:cNvSpPr/>
          <p:nvPr/>
        </p:nvSpPr>
        <p:spPr>
          <a:xfrm>
            <a:off x="3629575" y="976325"/>
            <a:ext cx="1825800" cy="1506300"/>
          </a:xfrm>
          <a:prstGeom prst="roundRect">
            <a:avLst>
              <a:gd fmla="val 16667" name="adj"/>
            </a:avLst>
          </a:prstGeom>
          <a:solidFill>
            <a:srgbClr val="F3F3F3"/>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1"/>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ELASTICSEARCH DATA SETS</a:t>
            </a:r>
            <a:endParaRPr sz="2400"/>
          </a:p>
        </p:txBody>
      </p:sp>
      <p:sp>
        <p:nvSpPr>
          <p:cNvPr id="1205" name="Google Shape;1205;p111"/>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11"/>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207" name="Google Shape;1207;p111"/>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192" name="Google Shape;1192;p111"/>
          <p:cNvSpPr/>
          <p:nvPr/>
        </p:nvSpPr>
        <p:spPr>
          <a:xfrm>
            <a:off x="1191175" y="2424125"/>
            <a:ext cx="1878300" cy="1549800"/>
          </a:xfrm>
          <a:prstGeom prst="roundRect">
            <a:avLst>
              <a:gd fmla="val 16667" name="adj"/>
            </a:avLst>
          </a:prstGeom>
          <a:solidFill>
            <a:srgbClr val="F3F3F3"/>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11"/>
          <p:cNvSpPr txBox="1"/>
          <p:nvPr/>
        </p:nvSpPr>
        <p:spPr>
          <a:xfrm>
            <a:off x="1305450" y="44618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4"/>
              </a:rPr>
              <a:t>github.com/zalando-incubator/es-operator</a:t>
            </a:r>
            <a:endParaRPr b="1" sz="1800"/>
          </a:p>
        </p:txBody>
      </p:sp>
      <p:grpSp>
        <p:nvGrpSpPr>
          <p:cNvPr id="1209" name="Google Shape;1209;p111"/>
          <p:cNvGrpSpPr/>
          <p:nvPr/>
        </p:nvGrpSpPr>
        <p:grpSpPr>
          <a:xfrm>
            <a:off x="3844862" y="1109700"/>
            <a:ext cx="627304" cy="520517"/>
            <a:chOff x="4187050" y="980626"/>
            <a:chExt cx="736618" cy="611294"/>
          </a:xfrm>
        </p:grpSpPr>
        <p:sp>
          <p:nvSpPr>
            <p:cNvPr id="1210" name="Google Shape;1210;p111"/>
            <p:cNvSpPr/>
            <p:nvPr/>
          </p:nvSpPr>
          <p:spPr>
            <a:xfrm>
              <a:off x="4187050" y="101262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11" name="Google Shape;1211;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212" name="Google Shape;1212;p111"/>
          <p:cNvGrpSpPr/>
          <p:nvPr/>
        </p:nvGrpSpPr>
        <p:grpSpPr>
          <a:xfrm>
            <a:off x="4707077" y="1444734"/>
            <a:ext cx="605606" cy="549009"/>
            <a:chOff x="4123050" y="1070116"/>
            <a:chExt cx="711139" cy="644755"/>
          </a:xfrm>
        </p:grpSpPr>
        <p:sp>
          <p:nvSpPr>
            <p:cNvPr id="1213" name="Google Shape;1213;p111"/>
            <p:cNvSpPr/>
            <p:nvPr/>
          </p:nvSpPr>
          <p:spPr>
            <a:xfrm>
              <a:off x="4123050" y="113557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14" name="Google Shape;1214;p111"/>
            <p:cNvPicPr preferRelativeResize="0"/>
            <p:nvPr/>
          </p:nvPicPr>
          <p:blipFill>
            <a:blip r:embed="rId3">
              <a:alphaModFix/>
            </a:blip>
            <a:stretch>
              <a:fillRect/>
            </a:stretch>
          </p:blipFill>
          <p:spPr>
            <a:xfrm>
              <a:off x="4619019" y="1070116"/>
              <a:ext cx="215170" cy="214225"/>
            </a:xfrm>
            <a:prstGeom prst="rect">
              <a:avLst/>
            </a:prstGeom>
            <a:noFill/>
            <a:ln>
              <a:noFill/>
            </a:ln>
          </p:spPr>
        </p:pic>
      </p:grpSp>
      <p:grpSp>
        <p:nvGrpSpPr>
          <p:cNvPr id="1215" name="Google Shape;1215;p111"/>
          <p:cNvGrpSpPr/>
          <p:nvPr/>
        </p:nvGrpSpPr>
        <p:grpSpPr>
          <a:xfrm>
            <a:off x="3860350" y="1856142"/>
            <a:ext cx="627304" cy="520517"/>
            <a:chOff x="4187050" y="980626"/>
            <a:chExt cx="736618" cy="611294"/>
          </a:xfrm>
        </p:grpSpPr>
        <p:sp>
          <p:nvSpPr>
            <p:cNvPr id="1216" name="Google Shape;1216;p111"/>
            <p:cNvSpPr/>
            <p:nvPr/>
          </p:nvSpPr>
          <p:spPr>
            <a:xfrm>
              <a:off x="4187050" y="1012621"/>
              <a:ext cx="683100" cy="579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17" name="Google Shape;1217;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218" name="Google Shape;1218;p111"/>
          <p:cNvGrpSpPr/>
          <p:nvPr/>
        </p:nvGrpSpPr>
        <p:grpSpPr>
          <a:xfrm>
            <a:off x="1489868" y="2484142"/>
            <a:ext cx="645351" cy="535555"/>
            <a:chOff x="4187050" y="980626"/>
            <a:chExt cx="736618" cy="611294"/>
          </a:xfrm>
        </p:grpSpPr>
        <p:sp>
          <p:nvSpPr>
            <p:cNvPr id="1219" name="Google Shape;1219;p111"/>
            <p:cNvSpPr/>
            <p:nvPr/>
          </p:nvSpPr>
          <p:spPr>
            <a:xfrm>
              <a:off x="4187050" y="101262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20" name="Google Shape;1220;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221" name="Google Shape;1221;p111"/>
          <p:cNvGrpSpPr/>
          <p:nvPr/>
        </p:nvGrpSpPr>
        <p:grpSpPr>
          <a:xfrm>
            <a:off x="2310181" y="2807760"/>
            <a:ext cx="701422" cy="643272"/>
            <a:chOff x="4123050" y="980626"/>
            <a:chExt cx="800618" cy="734244"/>
          </a:xfrm>
        </p:grpSpPr>
        <p:sp>
          <p:nvSpPr>
            <p:cNvPr id="1222" name="Google Shape;1222;p111"/>
            <p:cNvSpPr/>
            <p:nvPr/>
          </p:nvSpPr>
          <p:spPr>
            <a:xfrm>
              <a:off x="4123050" y="113557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23" name="Google Shape;1223;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224" name="Google Shape;1224;p111"/>
          <p:cNvGrpSpPr/>
          <p:nvPr/>
        </p:nvGrpSpPr>
        <p:grpSpPr>
          <a:xfrm>
            <a:off x="1505802" y="3318866"/>
            <a:ext cx="645351" cy="535555"/>
            <a:chOff x="4187050" y="980626"/>
            <a:chExt cx="736618" cy="611294"/>
          </a:xfrm>
        </p:grpSpPr>
        <p:sp>
          <p:nvSpPr>
            <p:cNvPr id="1225" name="Google Shape;1225;p111"/>
            <p:cNvSpPr/>
            <p:nvPr/>
          </p:nvSpPr>
          <p:spPr>
            <a:xfrm>
              <a:off x="4187050" y="1012621"/>
              <a:ext cx="683100" cy="579300"/>
            </a:xfrm>
            <a:prstGeom prst="roundRect">
              <a:avLst>
                <a:gd fmla="val 16667" name="adj"/>
              </a:avLst>
            </a:prstGeom>
            <a:solidFill>
              <a:srgbClr val="B4A7D6"/>
            </a:solidFill>
            <a:ln cap="flat" cmpd="sng" w="9525">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Consolas"/>
                  <a:ea typeface="Consolas"/>
                  <a:cs typeface="Consolas"/>
                  <a:sym typeface="Consolas"/>
                </a:rPr>
                <a:t>ES Data</a:t>
              </a:r>
              <a:endParaRPr sz="1200">
                <a:latin typeface="Consolas"/>
                <a:ea typeface="Consolas"/>
                <a:cs typeface="Consolas"/>
                <a:sym typeface="Consolas"/>
              </a:endParaRPr>
            </a:p>
          </p:txBody>
        </p:sp>
        <p:pic>
          <p:nvPicPr>
            <p:cNvPr id="1226" name="Google Shape;1226;p111"/>
            <p:cNvPicPr preferRelativeResize="0"/>
            <p:nvPr/>
          </p:nvPicPr>
          <p:blipFill>
            <a:blip r:embed="rId3">
              <a:alphaModFix/>
            </a:blip>
            <a:stretch>
              <a:fillRect/>
            </a:stretch>
          </p:blipFill>
          <p:spPr>
            <a:xfrm>
              <a:off x="4708498" y="980626"/>
              <a:ext cx="215170" cy="214225"/>
            </a:xfrm>
            <a:prstGeom prst="rect">
              <a:avLst/>
            </a:prstGeom>
            <a:noFill/>
            <a:ln>
              <a:noFill/>
            </a:ln>
          </p:spPr>
        </p:pic>
      </p:grpSp>
      <p:grpSp>
        <p:nvGrpSpPr>
          <p:cNvPr id="1227" name="Google Shape;1227;p111"/>
          <p:cNvGrpSpPr/>
          <p:nvPr/>
        </p:nvGrpSpPr>
        <p:grpSpPr>
          <a:xfrm>
            <a:off x="3477175" y="2805125"/>
            <a:ext cx="2143800" cy="1768800"/>
            <a:chOff x="3477175" y="2652725"/>
            <a:chExt cx="2143800" cy="1768800"/>
          </a:xfrm>
        </p:grpSpPr>
        <p:sp>
          <p:nvSpPr>
            <p:cNvPr id="1228" name="Google Shape;1228;p111"/>
            <p:cNvSpPr/>
            <p:nvPr/>
          </p:nvSpPr>
          <p:spPr>
            <a:xfrm>
              <a:off x="3477175" y="2652725"/>
              <a:ext cx="2143800" cy="1768800"/>
            </a:xfrm>
            <a:prstGeom prst="roundRect">
              <a:avLst>
                <a:gd fmla="val 16667" name="adj"/>
              </a:avLst>
            </a:prstGeom>
            <a:solidFill>
              <a:srgbClr val="FFFFFF"/>
            </a:solidFill>
            <a:ln cap="flat" cmpd="sng" w="19050">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111"/>
            <p:cNvGrpSpPr/>
            <p:nvPr/>
          </p:nvGrpSpPr>
          <p:grpSpPr>
            <a:xfrm>
              <a:off x="3632450" y="2698476"/>
              <a:ext cx="889018" cy="611299"/>
              <a:chOff x="4187050" y="980626"/>
              <a:chExt cx="889018" cy="611299"/>
            </a:xfrm>
          </p:grpSpPr>
          <p:sp>
            <p:nvSpPr>
              <p:cNvPr id="1230" name="Google Shape;1230;p111"/>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231" name="Google Shape;1231;p111"/>
              <p:cNvPicPr preferRelativeResize="0"/>
              <p:nvPr/>
            </p:nvPicPr>
            <p:blipFill>
              <a:blip r:embed="rId3">
                <a:alphaModFix/>
              </a:blip>
              <a:stretch>
                <a:fillRect/>
              </a:stretch>
            </p:blipFill>
            <p:spPr>
              <a:xfrm>
                <a:off x="4860898" y="980626"/>
                <a:ext cx="215170" cy="214225"/>
              </a:xfrm>
              <a:prstGeom prst="rect">
                <a:avLst/>
              </a:prstGeom>
              <a:noFill/>
              <a:ln>
                <a:noFill/>
              </a:ln>
            </p:spPr>
          </p:pic>
        </p:grpSp>
        <p:grpSp>
          <p:nvGrpSpPr>
            <p:cNvPr id="1232" name="Google Shape;1232;p111"/>
            <p:cNvGrpSpPr/>
            <p:nvPr/>
          </p:nvGrpSpPr>
          <p:grpSpPr>
            <a:xfrm>
              <a:off x="4694050" y="3113376"/>
              <a:ext cx="889018" cy="611299"/>
              <a:chOff x="4187050" y="980626"/>
              <a:chExt cx="889018" cy="611299"/>
            </a:xfrm>
          </p:grpSpPr>
          <p:sp>
            <p:nvSpPr>
              <p:cNvPr id="1233" name="Google Shape;1233;p111"/>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234" name="Google Shape;1234;p111"/>
              <p:cNvPicPr preferRelativeResize="0"/>
              <p:nvPr/>
            </p:nvPicPr>
            <p:blipFill>
              <a:blip r:embed="rId3">
                <a:alphaModFix/>
              </a:blip>
              <a:stretch>
                <a:fillRect/>
              </a:stretch>
            </p:blipFill>
            <p:spPr>
              <a:xfrm>
                <a:off x="4860898" y="980626"/>
                <a:ext cx="215170" cy="214225"/>
              </a:xfrm>
              <a:prstGeom prst="rect">
                <a:avLst/>
              </a:prstGeom>
              <a:noFill/>
              <a:ln>
                <a:noFill/>
              </a:ln>
            </p:spPr>
          </p:pic>
        </p:grpSp>
        <p:grpSp>
          <p:nvGrpSpPr>
            <p:cNvPr id="1235" name="Google Shape;1235;p111"/>
            <p:cNvGrpSpPr/>
            <p:nvPr/>
          </p:nvGrpSpPr>
          <p:grpSpPr>
            <a:xfrm>
              <a:off x="3632450" y="3657726"/>
              <a:ext cx="889018" cy="611299"/>
              <a:chOff x="4187050" y="980626"/>
              <a:chExt cx="889018" cy="611299"/>
            </a:xfrm>
          </p:grpSpPr>
          <p:sp>
            <p:nvSpPr>
              <p:cNvPr id="1236" name="Google Shape;1236;p111"/>
              <p:cNvSpPr/>
              <p:nvPr/>
            </p:nvSpPr>
            <p:spPr>
              <a:xfrm>
                <a:off x="4187050" y="1012625"/>
                <a:ext cx="860100" cy="579300"/>
              </a:xfrm>
              <a:prstGeom prst="roundRect">
                <a:avLst>
                  <a:gd fmla="val 16667" name="adj"/>
                </a:avLst>
              </a:prstGeom>
              <a:solidFill>
                <a:srgbClr val="FFF2CC"/>
              </a:solidFill>
              <a:ln cap="flat" cmpd="sng" w="9525">
                <a:solidFill>
                  <a:srgbClr val="FFD96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Master</a:t>
                </a:r>
                <a:endParaRPr>
                  <a:latin typeface="Consolas"/>
                  <a:ea typeface="Consolas"/>
                  <a:cs typeface="Consolas"/>
                  <a:sym typeface="Consolas"/>
                </a:endParaRPr>
              </a:p>
            </p:txBody>
          </p:sp>
          <p:pic>
            <p:nvPicPr>
              <p:cNvPr id="1237" name="Google Shape;1237;p111"/>
              <p:cNvPicPr preferRelativeResize="0"/>
              <p:nvPr/>
            </p:nvPicPr>
            <p:blipFill>
              <a:blip r:embed="rId3">
                <a:alphaModFix/>
              </a:blip>
              <a:stretch>
                <a:fillRect/>
              </a:stretch>
            </p:blipFill>
            <p:spPr>
              <a:xfrm>
                <a:off x="4860898" y="980626"/>
                <a:ext cx="215170" cy="214225"/>
              </a:xfrm>
              <a:prstGeom prst="rect">
                <a:avLst/>
              </a:prstGeom>
              <a:noFill/>
              <a:ln>
                <a:noFill/>
              </a:ln>
            </p:spPr>
          </p:pic>
        </p:grpSp>
        <p:cxnSp>
          <p:nvCxnSpPr>
            <p:cNvPr id="1238" name="Google Shape;1238;p111"/>
            <p:cNvCxnSpPr>
              <a:endCxn id="1233" idx="0"/>
            </p:cNvCxnSpPr>
            <p:nvPr/>
          </p:nvCxnSpPr>
          <p:spPr>
            <a:xfrm>
              <a:off x="4492600" y="3019975"/>
              <a:ext cx="631500" cy="125400"/>
            </a:xfrm>
            <a:prstGeom prst="curvedConnector2">
              <a:avLst/>
            </a:prstGeom>
            <a:noFill/>
            <a:ln cap="flat" cmpd="sng" w="9525">
              <a:solidFill>
                <a:schemeClr val="dk2"/>
              </a:solidFill>
              <a:prstDash val="solid"/>
              <a:round/>
              <a:headEnd len="med" w="med" type="none"/>
              <a:tailEnd len="med" w="med" type="none"/>
            </a:ln>
          </p:spPr>
        </p:cxnSp>
        <p:cxnSp>
          <p:nvCxnSpPr>
            <p:cNvPr id="1239" name="Google Shape;1239;p111"/>
            <p:cNvCxnSpPr>
              <a:stCxn id="1233" idx="2"/>
              <a:endCxn id="1236" idx="3"/>
            </p:cNvCxnSpPr>
            <p:nvPr/>
          </p:nvCxnSpPr>
          <p:spPr>
            <a:xfrm rot="5400000">
              <a:off x="4681000" y="3536275"/>
              <a:ext cx="254700" cy="631500"/>
            </a:xfrm>
            <a:prstGeom prst="curvedConnector2">
              <a:avLst/>
            </a:prstGeom>
            <a:noFill/>
            <a:ln cap="flat" cmpd="sng" w="9525">
              <a:solidFill>
                <a:schemeClr val="dk2"/>
              </a:solidFill>
              <a:prstDash val="solid"/>
              <a:round/>
              <a:headEnd len="med" w="med" type="none"/>
              <a:tailEnd len="med" w="med" type="none"/>
            </a:ln>
          </p:spPr>
        </p:cxnSp>
        <p:cxnSp>
          <p:nvCxnSpPr>
            <p:cNvPr id="1240" name="Google Shape;1240;p111"/>
            <p:cNvCxnSpPr>
              <a:stCxn id="1236" idx="0"/>
              <a:endCxn id="1230" idx="2"/>
            </p:cNvCxnSpPr>
            <p:nvPr/>
          </p:nvCxnSpPr>
          <p:spPr>
            <a:xfrm rot="-5400000">
              <a:off x="3872750" y="3499375"/>
              <a:ext cx="380100" cy="600"/>
            </a:xfrm>
            <a:prstGeom prst="curvedConnector3">
              <a:avLst>
                <a:gd fmla="val 49980" name="adj1"/>
              </a:avLst>
            </a:prstGeom>
            <a:noFill/>
            <a:ln cap="flat" cmpd="sng" w="9525">
              <a:solidFill>
                <a:schemeClr val="dk2"/>
              </a:solidFill>
              <a:prstDash val="solid"/>
              <a:round/>
              <a:headEnd len="med" w="med" type="none"/>
              <a:tailEnd len="med" w="med" type="none"/>
            </a:ln>
          </p:spPr>
        </p:cxnSp>
      </p:grpSp>
      <p:grpSp>
        <p:nvGrpSpPr>
          <p:cNvPr id="1241" name="Google Shape;1241;p111"/>
          <p:cNvGrpSpPr/>
          <p:nvPr/>
        </p:nvGrpSpPr>
        <p:grpSpPr>
          <a:xfrm>
            <a:off x="6926800" y="752025"/>
            <a:ext cx="1404000" cy="1179000"/>
            <a:chOff x="324075" y="1444100"/>
            <a:chExt cx="1404000" cy="1179000"/>
          </a:xfrm>
        </p:grpSpPr>
        <p:sp>
          <p:nvSpPr>
            <p:cNvPr id="1191" name="Google Shape;1191;p111"/>
            <p:cNvSpPr/>
            <p:nvPr/>
          </p:nvSpPr>
          <p:spPr>
            <a:xfrm>
              <a:off x="324075" y="1444100"/>
              <a:ext cx="1404000" cy="1179000"/>
            </a:xfrm>
            <a:prstGeom prst="ellipse">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Operator</a:t>
              </a:r>
              <a:endParaRPr>
                <a:latin typeface="Consolas"/>
                <a:ea typeface="Consolas"/>
                <a:cs typeface="Consolas"/>
                <a:sym typeface="Consolas"/>
              </a:endParaRPr>
            </a:p>
          </p:txBody>
        </p:sp>
        <p:grpSp>
          <p:nvGrpSpPr>
            <p:cNvPr id="1242" name="Google Shape;1242;p111"/>
            <p:cNvGrpSpPr/>
            <p:nvPr/>
          </p:nvGrpSpPr>
          <p:grpSpPr>
            <a:xfrm>
              <a:off x="689935" y="2128512"/>
              <a:ext cx="672279" cy="362883"/>
              <a:chOff x="7586996" y="2848937"/>
              <a:chExt cx="672279" cy="362883"/>
            </a:xfrm>
          </p:grpSpPr>
          <p:pic>
            <p:nvPicPr>
              <p:cNvPr id="1243" name="Google Shape;1243;p111"/>
              <p:cNvPicPr preferRelativeResize="0"/>
              <p:nvPr/>
            </p:nvPicPr>
            <p:blipFill>
              <a:blip r:embed="rId3">
                <a:alphaModFix/>
              </a:blip>
              <a:stretch>
                <a:fillRect/>
              </a:stretch>
            </p:blipFill>
            <p:spPr>
              <a:xfrm>
                <a:off x="7586996" y="2885173"/>
                <a:ext cx="291657" cy="290400"/>
              </a:xfrm>
              <a:prstGeom prst="rect">
                <a:avLst/>
              </a:prstGeom>
              <a:noFill/>
              <a:ln>
                <a:noFill/>
              </a:ln>
            </p:spPr>
          </p:pic>
          <p:pic>
            <p:nvPicPr>
              <p:cNvPr id="1244" name="Google Shape;1244;p111"/>
              <p:cNvPicPr preferRelativeResize="0"/>
              <p:nvPr/>
            </p:nvPicPr>
            <p:blipFill>
              <a:blip r:embed="rId5">
                <a:alphaModFix/>
              </a:blip>
              <a:stretch>
                <a:fillRect/>
              </a:stretch>
            </p:blipFill>
            <p:spPr>
              <a:xfrm>
                <a:off x="7967625" y="2848937"/>
                <a:ext cx="291651" cy="362883"/>
              </a:xfrm>
              <a:prstGeom prst="rect">
                <a:avLst/>
              </a:prstGeom>
              <a:noFill/>
              <a:ln>
                <a:noFill/>
              </a:ln>
            </p:spPr>
          </p:pic>
        </p:grpSp>
      </p:grpSp>
      <p:cxnSp>
        <p:nvCxnSpPr>
          <p:cNvPr id="1245" name="Google Shape;1245;p111"/>
          <p:cNvCxnSpPr>
            <a:stCxn id="1191" idx="2"/>
            <a:endCxn id="1203" idx="3"/>
          </p:cNvCxnSpPr>
          <p:nvPr/>
        </p:nvCxnSpPr>
        <p:spPr>
          <a:xfrm flipH="1">
            <a:off x="5455300" y="1341525"/>
            <a:ext cx="1471500" cy="387900"/>
          </a:xfrm>
          <a:prstGeom prst="curvedConnector3">
            <a:avLst>
              <a:gd fmla="val 49997" name="adj1"/>
            </a:avLst>
          </a:prstGeom>
          <a:noFill/>
          <a:ln cap="flat" cmpd="sng" w="38100">
            <a:solidFill>
              <a:srgbClr val="D9D9D9"/>
            </a:solidFill>
            <a:prstDash val="solid"/>
            <a:round/>
            <a:headEnd len="med" w="med" type="none"/>
            <a:tailEnd len="med" w="med" type="none"/>
          </a:ln>
        </p:spPr>
      </p:cxnSp>
      <p:cxnSp>
        <p:nvCxnSpPr>
          <p:cNvPr id="1246" name="Google Shape;1246;p111"/>
          <p:cNvCxnSpPr>
            <a:stCxn id="1191" idx="4"/>
            <a:endCxn id="1193" idx="0"/>
          </p:cNvCxnSpPr>
          <p:nvPr/>
        </p:nvCxnSpPr>
        <p:spPr>
          <a:xfrm rot="5400000">
            <a:off x="7134400" y="1853625"/>
            <a:ext cx="417000" cy="571800"/>
          </a:xfrm>
          <a:prstGeom prst="curvedConnector3">
            <a:avLst>
              <a:gd fmla="val 49988" name="adj1"/>
            </a:avLst>
          </a:prstGeom>
          <a:noFill/>
          <a:ln cap="flat" cmpd="sng" w="38100">
            <a:solidFill>
              <a:srgbClr val="D9D9D9"/>
            </a:solidFill>
            <a:prstDash val="solid"/>
            <a:round/>
            <a:headEnd len="med" w="med" type="none"/>
            <a:tailEnd len="med" w="med" type="none"/>
          </a:ln>
        </p:spPr>
      </p:cxnSp>
      <p:cxnSp>
        <p:nvCxnSpPr>
          <p:cNvPr id="1247" name="Google Shape;1247;p111"/>
          <p:cNvCxnSpPr>
            <a:stCxn id="1219" idx="2"/>
            <a:endCxn id="1225" idx="0"/>
          </p:cNvCxnSpPr>
          <p:nvPr/>
        </p:nvCxnSpPr>
        <p:spPr>
          <a:xfrm flipH="1" rot="-5400000">
            <a:off x="1633400" y="3175397"/>
            <a:ext cx="327300" cy="159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248" name="Google Shape;1248;p111"/>
          <p:cNvCxnSpPr>
            <a:stCxn id="1219" idx="3"/>
            <a:endCxn id="1222" idx="0"/>
          </p:cNvCxnSpPr>
          <p:nvPr/>
        </p:nvCxnSpPr>
        <p:spPr>
          <a:xfrm>
            <a:off x="2088332" y="2765935"/>
            <a:ext cx="521100" cy="177600"/>
          </a:xfrm>
          <a:prstGeom prst="curvedConnector2">
            <a:avLst/>
          </a:prstGeom>
          <a:noFill/>
          <a:ln cap="flat" cmpd="sng" w="9525">
            <a:solidFill>
              <a:schemeClr val="dk2"/>
            </a:solidFill>
            <a:prstDash val="solid"/>
            <a:round/>
            <a:headEnd len="med" w="med" type="none"/>
            <a:tailEnd len="med" w="med" type="none"/>
          </a:ln>
        </p:spPr>
      </p:cxnSp>
      <p:cxnSp>
        <p:nvCxnSpPr>
          <p:cNvPr id="1249" name="Google Shape;1249;p111"/>
          <p:cNvCxnSpPr>
            <a:stCxn id="1225" idx="3"/>
            <a:endCxn id="1222" idx="2"/>
          </p:cNvCxnSpPr>
          <p:nvPr/>
        </p:nvCxnSpPr>
        <p:spPr>
          <a:xfrm flipH="1" rot="10800000">
            <a:off x="2104266" y="3450959"/>
            <a:ext cx="505200" cy="149700"/>
          </a:xfrm>
          <a:prstGeom prst="curvedConnector2">
            <a:avLst/>
          </a:prstGeom>
          <a:noFill/>
          <a:ln cap="flat" cmpd="sng" w="9525">
            <a:solidFill>
              <a:schemeClr val="dk2"/>
            </a:solidFill>
            <a:prstDash val="solid"/>
            <a:round/>
            <a:headEnd len="med" w="med" type="none"/>
            <a:tailEnd len="med" w="med" type="none"/>
          </a:ln>
        </p:spPr>
      </p:cxnSp>
      <p:cxnSp>
        <p:nvCxnSpPr>
          <p:cNvPr id="1250" name="Google Shape;1250;p111"/>
          <p:cNvCxnSpPr>
            <a:stCxn id="1210" idx="2"/>
            <a:endCxn id="1216" idx="0"/>
          </p:cNvCxnSpPr>
          <p:nvPr/>
        </p:nvCxnSpPr>
        <p:spPr>
          <a:xfrm flipH="1" rot="-5400000">
            <a:off x="4016926" y="1749017"/>
            <a:ext cx="253200" cy="15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1251" name="Google Shape;1251;p111"/>
          <p:cNvCxnSpPr>
            <a:endCxn id="1213" idx="0"/>
          </p:cNvCxnSpPr>
          <p:nvPr/>
        </p:nvCxnSpPr>
        <p:spPr>
          <a:xfrm>
            <a:off x="4426441" y="1383469"/>
            <a:ext cx="571500" cy="117000"/>
          </a:xfrm>
          <a:prstGeom prst="curvedConnector2">
            <a:avLst/>
          </a:prstGeom>
          <a:noFill/>
          <a:ln cap="flat" cmpd="sng" w="9525">
            <a:solidFill>
              <a:schemeClr val="dk2"/>
            </a:solidFill>
            <a:prstDash val="solid"/>
            <a:round/>
            <a:headEnd len="med" w="med" type="none"/>
            <a:tailEnd len="med" w="med" type="none"/>
          </a:ln>
        </p:spPr>
      </p:cxnSp>
      <p:cxnSp>
        <p:nvCxnSpPr>
          <p:cNvPr id="1252" name="Google Shape;1252;p111"/>
          <p:cNvCxnSpPr>
            <a:endCxn id="1213" idx="2"/>
          </p:cNvCxnSpPr>
          <p:nvPr/>
        </p:nvCxnSpPr>
        <p:spPr>
          <a:xfrm flipH="1" rot="10800000">
            <a:off x="4442041" y="1993743"/>
            <a:ext cx="555900" cy="136200"/>
          </a:xfrm>
          <a:prstGeom prst="curvedConnector2">
            <a:avLst/>
          </a:prstGeom>
          <a:noFill/>
          <a:ln cap="flat" cmpd="sng" w="9525">
            <a:solidFill>
              <a:schemeClr val="dk2"/>
            </a:solidFill>
            <a:prstDash val="solid"/>
            <a:round/>
            <a:headEnd len="med" w="med" type="none"/>
            <a:tailEnd len="med" w="med" type="none"/>
          </a:ln>
        </p:spPr>
      </p:cxnSp>
      <p:cxnSp>
        <p:nvCxnSpPr>
          <p:cNvPr id="1253" name="Google Shape;1253;p111"/>
          <p:cNvCxnSpPr>
            <a:stCxn id="1195" idx="2"/>
            <a:endCxn id="1201" idx="0"/>
          </p:cNvCxnSpPr>
          <p:nvPr/>
        </p:nvCxnSpPr>
        <p:spPr>
          <a:xfrm flipH="1" rot="-5400000">
            <a:off x="6490850" y="3072543"/>
            <a:ext cx="318000" cy="15600"/>
          </a:xfrm>
          <a:prstGeom prst="curvedConnector3">
            <a:avLst>
              <a:gd fmla="val 50012" name="adj1"/>
            </a:avLst>
          </a:prstGeom>
          <a:noFill/>
          <a:ln cap="flat" cmpd="sng" w="9525">
            <a:solidFill>
              <a:schemeClr val="dk2"/>
            </a:solidFill>
            <a:prstDash val="solid"/>
            <a:round/>
            <a:headEnd len="med" w="med" type="none"/>
            <a:tailEnd len="med" w="med" type="none"/>
          </a:ln>
        </p:spPr>
      </p:cxnSp>
      <p:cxnSp>
        <p:nvCxnSpPr>
          <p:cNvPr id="1254" name="Google Shape;1254;p111"/>
          <p:cNvCxnSpPr>
            <a:stCxn id="1195" idx="3"/>
            <a:endCxn id="1198" idx="0"/>
          </p:cNvCxnSpPr>
          <p:nvPr/>
        </p:nvCxnSpPr>
        <p:spPr>
          <a:xfrm>
            <a:off x="6932948" y="2674648"/>
            <a:ext cx="506700" cy="170400"/>
          </a:xfrm>
          <a:prstGeom prst="curvedConnector2">
            <a:avLst/>
          </a:prstGeom>
          <a:noFill/>
          <a:ln cap="flat" cmpd="sng" w="9525">
            <a:solidFill>
              <a:schemeClr val="dk2"/>
            </a:solidFill>
            <a:prstDash val="solid"/>
            <a:round/>
            <a:headEnd len="med" w="med" type="none"/>
            <a:tailEnd len="med" w="med" type="none"/>
          </a:ln>
        </p:spPr>
      </p:cxnSp>
      <p:cxnSp>
        <p:nvCxnSpPr>
          <p:cNvPr id="1255" name="Google Shape;1255;p111"/>
          <p:cNvCxnSpPr>
            <a:stCxn id="1201" idx="3"/>
            <a:endCxn id="1198" idx="2"/>
          </p:cNvCxnSpPr>
          <p:nvPr/>
        </p:nvCxnSpPr>
        <p:spPr>
          <a:xfrm flipH="1" rot="10800000">
            <a:off x="6948438" y="3338512"/>
            <a:ext cx="491100" cy="147600"/>
          </a:xfrm>
          <a:prstGeom prst="curvedConnector2">
            <a:avLst/>
          </a:prstGeom>
          <a:noFill/>
          <a:ln cap="flat" cmpd="sng" w="9525">
            <a:solidFill>
              <a:schemeClr val="dk2"/>
            </a:solidFill>
            <a:prstDash val="solid"/>
            <a:round/>
            <a:headEnd len="med" w="med" type="none"/>
            <a:tailEnd len="med" w="med" type="none"/>
          </a:ln>
        </p:spPr>
      </p:cxnSp>
      <p:sp>
        <p:nvSpPr>
          <p:cNvPr id="1256" name="Google Shape;1256;p111"/>
          <p:cNvSpPr txBox="1"/>
          <p:nvPr/>
        </p:nvSpPr>
        <p:spPr>
          <a:xfrm>
            <a:off x="3948025" y="2467425"/>
            <a:ext cx="13176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ES Cluster</a:t>
            </a:r>
            <a:endParaRPr>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sp>
        <p:nvSpPr>
          <p:cNvPr id="1261" name="Google Shape;1261;p112"/>
          <p:cNvSpPr/>
          <p:nvPr/>
        </p:nvSpPr>
        <p:spPr>
          <a:xfrm>
            <a:off x="58443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262" name="Google Shape;1262;p112"/>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UPDATING ELASTICSEARCH (OPERATOR)</a:t>
            </a:r>
            <a:endParaRPr sz="2400"/>
          </a:p>
        </p:txBody>
      </p:sp>
      <p:sp>
        <p:nvSpPr>
          <p:cNvPr id="1263" name="Google Shape;1263;p112"/>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12"/>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265" name="Google Shape;1265;p112"/>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266" name="Google Shape;1266;p112"/>
          <p:cNvSpPr txBox="1"/>
          <p:nvPr/>
        </p:nvSpPr>
        <p:spPr>
          <a:xfrm>
            <a:off x="1305450" y="4233275"/>
            <a:ext cx="6533100" cy="45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hlinkClick r:id="rId3"/>
              </a:rPr>
              <a:t>github.com/zalando-incubator/es-operator</a:t>
            </a:r>
            <a:endParaRPr b="1" sz="1800"/>
          </a:p>
        </p:txBody>
      </p:sp>
      <p:sp>
        <p:nvSpPr>
          <p:cNvPr id="1267" name="Google Shape;1267;p112"/>
          <p:cNvSpPr/>
          <p:nvPr/>
        </p:nvSpPr>
        <p:spPr>
          <a:xfrm>
            <a:off x="4674400"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268" name="Google Shape;1268;p112"/>
          <p:cNvSpPr/>
          <p:nvPr/>
        </p:nvSpPr>
        <p:spPr>
          <a:xfrm>
            <a:off x="4818850" y="27063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269" name="Google Shape;1269;p112"/>
          <p:cNvPicPr preferRelativeResize="0"/>
          <p:nvPr/>
        </p:nvPicPr>
        <p:blipFill>
          <a:blip r:embed="rId4">
            <a:alphaModFix/>
          </a:blip>
          <a:stretch>
            <a:fillRect/>
          </a:stretch>
        </p:blipFill>
        <p:spPr>
          <a:xfrm>
            <a:off x="5187371" y="3065748"/>
            <a:ext cx="291657" cy="290400"/>
          </a:xfrm>
          <a:prstGeom prst="rect">
            <a:avLst/>
          </a:prstGeom>
          <a:noFill/>
          <a:ln>
            <a:noFill/>
          </a:ln>
        </p:spPr>
      </p:pic>
      <p:sp>
        <p:nvSpPr>
          <p:cNvPr id="1270" name="Google Shape;1270;p112"/>
          <p:cNvSpPr/>
          <p:nvPr/>
        </p:nvSpPr>
        <p:spPr>
          <a:xfrm>
            <a:off x="4818850" y="2706313"/>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271" name="Google Shape;1271;p112"/>
          <p:cNvSpPr/>
          <p:nvPr/>
        </p:nvSpPr>
        <p:spPr>
          <a:xfrm>
            <a:off x="4768900" y="34197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272" name="Google Shape;1272;p112"/>
          <p:cNvPicPr preferRelativeResize="0"/>
          <p:nvPr/>
        </p:nvPicPr>
        <p:blipFill>
          <a:blip r:embed="rId4">
            <a:alphaModFix/>
          </a:blip>
          <a:stretch>
            <a:fillRect/>
          </a:stretch>
        </p:blipFill>
        <p:spPr>
          <a:xfrm>
            <a:off x="5187371" y="3065748"/>
            <a:ext cx="291657" cy="290400"/>
          </a:xfrm>
          <a:prstGeom prst="rect">
            <a:avLst/>
          </a:prstGeom>
          <a:noFill/>
          <a:ln>
            <a:noFill/>
          </a:ln>
        </p:spPr>
      </p:pic>
      <p:sp>
        <p:nvSpPr>
          <p:cNvPr id="1273" name="Google Shape;1273;p112"/>
          <p:cNvSpPr/>
          <p:nvPr/>
        </p:nvSpPr>
        <p:spPr>
          <a:xfrm>
            <a:off x="4768900" y="2581525"/>
            <a:ext cx="1128600" cy="214200"/>
          </a:xfrm>
          <a:prstGeom prst="roundRect">
            <a:avLst>
              <a:gd fmla="val 16667" name="adj"/>
            </a:avLst>
          </a:prstGeom>
          <a:solidFill>
            <a:srgbClr val="DD7E6B"/>
          </a:solidFill>
          <a:ln cap="flat" cmpd="sng" w="9525">
            <a:solidFill>
              <a:srgbClr val="A61C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cxnSp>
        <p:nvCxnSpPr>
          <p:cNvPr id="1274" name="Google Shape;1274;p112"/>
          <p:cNvCxnSpPr>
            <a:stCxn id="1275" idx="3"/>
            <a:endCxn id="1276" idx="1"/>
          </p:cNvCxnSpPr>
          <p:nvPr/>
        </p:nvCxnSpPr>
        <p:spPr>
          <a:xfrm flipH="1" rot="10800000">
            <a:off x="3413075" y="1448800"/>
            <a:ext cx="2575800" cy="9384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1276" name="Google Shape;1276;p112"/>
          <p:cNvSpPr/>
          <p:nvPr/>
        </p:nvSpPr>
        <p:spPr>
          <a:xfrm>
            <a:off x="59887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277" name="Google Shape;1277;p112"/>
          <p:cNvSpPr/>
          <p:nvPr/>
        </p:nvSpPr>
        <p:spPr>
          <a:xfrm>
            <a:off x="59388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278" name="Google Shape;1278;p112"/>
          <p:cNvPicPr preferRelativeResize="0"/>
          <p:nvPr/>
        </p:nvPicPr>
        <p:blipFill>
          <a:blip r:embed="rId4">
            <a:alphaModFix/>
          </a:blip>
          <a:stretch>
            <a:fillRect/>
          </a:stretch>
        </p:blipFill>
        <p:spPr>
          <a:xfrm>
            <a:off x="6357271" y="1372048"/>
            <a:ext cx="291657" cy="290400"/>
          </a:xfrm>
          <a:prstGeom prst="rect">
            <a:avLst/>
          </a:prstGeom>
          <a:noFill/>
          <a:ln>
            <a:noFill/>
          </a:ln>
        </p:spPr>
      </p:pic>
      <p:sp>
        <p:nvSpPr>
          <p:cNvPr id="1279" name="Google Shape;1279;p112"/>
          <p:cNvSpPr/>
          <p:nvPr/>
        </p:nvSpPr>
        <p:spPr>
          <a:xfrm>
            <a:off x="4042600" y="9042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280" name="Google Shape;1280;p112"/>
          <p:cNvSpPr/>
          <p:nvPr/>
        </p:nvSpPr>
        <p:spPr>
          <a:xfrm>
            <a:off x="4187050" y="101261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sp>
        <p:nvSpPr>
          <p:cNvPr id="1281" name="Google Shape;1281;p112"/>
          <p:cNvSpPr/>
          <p:nvPr/>
        </p:nvSpPr>
        <p:spPr>
          <a:xfrm>
            <a:off x="4137100" y="1726025"/>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pic>
        <p:nvPicPr>
          <p:cNvPr id="1282" name="Google Shape;1282;p112"/>
          <p:cNvPicPr preferRelativeResize="0"/>
          <p:nvPr/>
        </p:nvPicPr>
        <p:blipFill>
          <a:blip r:embed="rId4">
            <a:alphaModFix/>
          </a:blip>
          <a:stretch>
            <a:fillRect/>
          </a:stretch>
        </p:blipFill>
        <p:spPr>
          <a:xfrm>
            <a:off x="4555571" y="1372048"/>
            <a:ext cx="291657" cy="290400"/>
          </a:xfrm>
          <a:prstGeom prst="rect">
            <a:avLst/>
          </a:prstGeom>
          <a:noFill/>
          <a:ln>
            <a:noFill/>
          </a:ln>
        </p:spPr>
      </p:pic>
      <p:grpSp>
        <p:nvGrpSpPr>
          <p:cNvPr id="1283" name="Google Shape;1283;p112"/>
          <p:cNvGrpSpPr/>
          <p:nvPr/>
        </p:nvGrpSpPr>
        <p:grpSpPr>
          <a:xfrm>
            <a:off x="552675" y="2968100"/>
            <a:ext cx="1404000" cy="1179000"/>
            <a:chOff x="324075" y="1444100"/>
            <a:chExt cx="1404000" cy="1179000"/>
          </a:xfrm>
        </p:grpSpPr>
        <p:sp>
          <p:nvSpPr>
            <p:cNvPr id="1284" name="Google Shape;1284;p112"/>
            <p:cNvSpPr/>
            <p:nvPr/>
          </p:nvSpPr>
          <p:spPr>
            <a:xfrm>
              <a:off x="324075" y="1444100"/>
              <a:ext cx="1404000" cy="1179000"/>
            </a:xfrm>
            <a:prstGeom prst="ellipse">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a:t>
              </a:r>
              <a:endParaRPr>
                <a:latin typeface="Consolas"/>
                <a:ea typeface="Consolas"/>
                <a:cs typeface="Consolas"/>
                <a:sym typeface="Consolas"/>
              </a:endParaRPr>
            </a:p>
            <a:p>
              <a:pPr indent="0" lvl="0" marL="0" rtl="0" algn="ctr">
                <a:spcBef>
                  <a:spcPts val="0"/>
                </a:spcBef>
                <a:spcAft>
                  <a:spcPts val="0"/>
                </a:spcAft>
                <a:buNone/>
              </a:pPr>
              <a:r>
                <a:rPr lang="en">
                  <a:latin typeface="Consolas"/>
                  <a:ea typeface="Consolas"/>
                  <a:cs typeface="Consolas"/>
                  <a:sym typeface="Consolas"/>
                </a:rPr>
                <a:t>Operator</a:t>
              </a:r>
              <a:endParaRPr>
                <a:latin typeface="Consolas"/>
                <a:ea typeface="Consolas"/>
                <a:cs typeface="Consolas"/>
                <a:sym typeface="Consolas"/>
              </a:endParaRPr>
            </a:p>
          </p:txBody>
        </p:sp>
        <p:grpSp>
          <p:nvGrpSpPr>
            <p:cNvPr id="1285" name="Google Shape;1285;p112"/>
            <p:cNvGrpSpPr/>
            <p:nvPr/>
          </p:nvGrpSpPr>
          <p:grpSpPr>
            <a:xfrm>
              <a:off x="689935" y="2128512"/>
              <a:ext cx="672279" cy="362883"/>
              <a:chOff x="7586996" y="2848937"/>
              <a:chExt cx="672279" cy="362883"/>
            </a:xfrm>
          </p:grpSpPr>
          <p:pic>
            <p:nvPicPr>
              <p:cNvPr id="1286" name="Google Shape;1286;p112"/>
              <p:cNvPicPr preferRelativeResize="0"/>
              <p:nvPr/>
            </p:nvPicPr>
            <p:blipFill>
              <a:blip r:embed="rId4">
                <a:alphaModFix/>
              </a:blip>
              <a:stretch>
                <a:fillRect/>
              </a:stretch>
            </p:blipFill>
            <p:spPr>
              <a:xfrm>
                <a:off x="7586996" y="2885173"/>
                <a:ext cx="291657" cy="290400"/>
              </a:xfrm>
              <a:prstGeom prst="rect">
                <a:avLst/>
              </a:prstGeom>
              <a:noFill/>
              <a:ln>
                <a:noFill/>
              </a:ln>
            </p:spPr>
          </p:pic>
          <p:pic>
            <p:nvPicPr>
              <p:cNvPr id="1287" name="Google Shape;1287;p112"/>
              <p:cNvPicPr preferRelativeResize="0"/>
              <p:nvPr/>
            </p:nvPicPr>
            <p:blipFill>
              <a:blip r:embed="rId5">
                <a:alphaModFix/>
              </a:blip>
              <a:stretch>
                <a:fillRect/>
              </a:stretch>
            </p:blipFill>
            <p:spPr>
              <a:xfrm>
                <a:off x="7967625" y="2848937"/>
                <a:ext cx="291651" cy="362883"/>
              </a:xfrm>
              <a:prstGeom prst="rect">
                <a:avLst/>
              </a:prstGeom>
              <a:noFill/>
              <a:ln>
                <a:noFill/>
              </a:ln>
            </p:spPr>
          </p:pic>
        </p:grpSp>
      </p:grpSp>
      <p:sp>
        <p:nvSpPr>
          <p:cNvPr id="1288" name="Google Shape;1288;p112"/>
          <p:cNvSpPr/>
          <p:nvPr/>
        </p:nvSpPr>
        <p:spPr>
          <a:xfrm>
            <a:off x="4768900" y="3983900"/>
            <a:ext cx="1128600" cy="214200"/>
          </a:xfrm>
          <a:prstGeom prst="roundRect">
            <a:avLst>
              <a:gd fmla="val 16667" name="adj"/>
            </a:avLst>
          </a:prstGeom>
          <a:solidFill>
            <a:srgbClr val="D5A6BD"/>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draining</a:t>
            </a:r>
            <a:endParaRPr sz="1100">
              <a:latin typeface="Consolas"/>
              <a:ea typeface="Consolas"/>
              <a:cs typeface="Consolas"/>
              <a:sym typeface="Consolas"/>
            </a:endParaRPr>
          </a:p>
        </p:txBody>
      </p:sp>
      <p:sp>
        <p:nvSpPr>
          <p:cNvPr id="1289" name="Google Shape;1289;p112"/>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grpSp>
        <p:nvGrpSpPr>
          <p:cNvPr id="1290" name="Google Shape;1290;p112"/>
          <p:cNvGrpSpPr/>
          <p:nvPr/>
        </p:nvGrpSpPr>
        <p:grpSpPr>
          <a:xfrm>
            <a:off x="2009075" y="2178550"/>
            <a:ext cx="1404000" cy="417300"/>
            <a:chOff x="2237675" y="2407150"/>
            <a:chExt cx="1404000" cy="417300"/>
          </a:xfrm>
        </p:grpSpPr>
        <p:sp>
          <p:nvSpPr>
            <p:cNvPr id="1275" name="Google Shape;1275;p112"/>
            <p:cNvSpPr/>
            <p:nvPr/>
          </p:nvSpPr>
          <p:spPr>
            <a:xfrm>
              <a:off x="2237675" y="2407150"/>
              <a:ext cx="1404000" cy="4173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Consolas"/>
                  <a:ea typeface="Consolas"/>
                  <a:cs typeface="Consolas"/>
                  <a:sym typeface="Consolas"/>
                </a:rPr>
                <a:t>ES Service</a:t>
              </a:r>
              <a:endParaRPr b="1" sz="1200">
                <a:latin typeface="Consolas"/>
                <a:ea typeface="Consolas"/>
                <a:cs typeface="Consolas"/>
                <a:sym typeface="Consolas"/>
              </a:endParaRPr>
            </a:p>
          </p:txBody>
        </p:sp>
        <p:pic>
          <p:nvPicPr>
            <p:cNvPr id="1291" name="Google Shape;1291;p112"/>
            <p:cNvPicPr preferRelativeResize="0"/>
            <p:nvPr/>
          </p:nvPicPr>
          <p:blipFill>
            <a:blip r:embed="rId4">
              <a:alphaModFix/>
            </a:blip>
            <a:stretch>
              <a:fillRect/>
            </a:stretch>
          </p:blipFill>
          <p:spPr>
            <a:xfrm>
              <a:off x="2321321" y="2470600"/>
              <a:ext cx="291657" cy="290400"/>
            </a:xfrm>
            <a:prstGeom prst="rect">
              <a:avLst/>
            </a:prstGeom>
            <a:noFill/>
            <a:ln>
              <a:noFill/>
            </a:ln>
          </p:spPr>
        </p:pic>
      </p:grpSp>
      <p:cxnSp>
        <p:nvCxnSpPr>
          <p:cNvPr id="1292" name="Google Shape;1292;p112"/>
          <p:cNvCxnSpPr>
            <a:stCxn id="1275" idx="3"/>
            <a:endCxn id="1280" idx="1"/>
          </p:cNvCxnSpPr>
          <p:nvPr/>
        </p:nvCxnSpPr>
        <p:spPr>
          <a:xfrm flipH="1" rot="10800000">
            <a:off x="3413075" y="1448800"/>
            <a:ext cx="774000" cy="9384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1293" name="Google Shape;1293;p112"/>
          <p:cNvCxnSpPr>
            <a:stCxn id="1275" idx="3"/>
            <a:endCxn id="1268" idx="1"/>
          </p:cNvCxnSpPr>
          <p:nvPr/>
        </p:nvCxnSpPr>
        <p:spPr>
          <a:xfrm>
            <a:off x="3413075" y="2387200"/>
            <a:ext cx="1405800" cy="755400"/>
          </a:xfrm>
          <a:prstGeom prst="curvedConnector3">
            <a:avLst>
              <a:gd fmla="val 49999" name="adj1"/>
            </a:avLst>
          </a:prstGeom>
          <a:noFill/>
          <a:ln cap="flat" cmpd="sng" w="9525">
            <a:solidFill>
              <a:schemeClr val="dk2"/>
            </a:solidFill>
            <a:prstDash val="solid"/>
            <a:round/>
            <a:headEnd len="med" w="med" type="none"/>
            <a:tailEnd len="med" w="med" type="none"/>
          </a:ln>
        </p:spPr>
      </p:cxnSp>
      <p:cxnSp>
        <p:nvCxnSpPr>
          <p:cNvPr id="1294" name="Google Shape;1294;p112"/>
          <p:cNvCxnSpPr>
            <a:stCxn id="1284" idx="0"/>
            <a:endCxn id="1275" idx="1"/>
          </p:cNvCxnSpPr>
          <p:nvPr/>
        </p:nvCxnSpPr>
        <p:spPr>
          <a:xfrm rot="-5400000">
            <a:off x="1341525" y="2300450"/>
            <a:ext cx="580800" cy="754500"/>
          </a:xfrm>
          <a:prstGeom prst="curvedConnector2">
            <a:avLst/>
          </a:prstGeom>
          <a:noFill/>
          <a:ln cap="flat" cmpd="sng" w="19050">
            <a:solidFill>
              <a:schemeClr val="dk2"/>
            </a:solidFill>
            <a:prstDash val="dash"/>
            <a:round/>
            <a:headEnd len="med" w="med" type="none"/>
            <a:tailEnd len="med" w="med" type="stealth"/>
          </a:ln>
        </p:spPr>
      </p:cxnSp>
      <p:cxnSp>
        <p:nvCxnSpPr>
          <p:cNvPr id="1295" name="Google Shape;1295;p112"/>
          <p:cNvCxnSpPr>
            <a:stCxn id="1284" idx="6"/>
            <a:endCxn id="1268" idx="1"/>
          </p:cNvCxnSpPr>
          <p:nvPr/>
        </p:nvCxnSpPr>
        <p:spPr>
          <a:xfrm flipH="1" rot="10800000">
            <a:off x="1956675" y="3142400"/>
            <a:ext cx="2862300" cy="415200"/>
          </a:xfrm>
          <a:prstGeom prst="curvedConnector3">
            <a:avLst>
              <a:gd fmla="val 49998" name="adj1"/>
            </a:avLst>
          </a:prstGeom>
          <a:noFill/>
          <a:ln cap="flat" cmpd="sng" w="19050">
            <a:solidFill>
              <a:schemeClr val="dk2"/>
            </a:solidFill>
            <a:prstDash val="dash"/>
            <a:round/>
            <a:headEnd len="med" w="med" type="none"/>
            <a:tailEnd len="med" w="med" type="stealth"/>
          </a:ln>
        </p:spPr>
      </p:cxnSp>
      <p:sp>
        <p:nvSpPr>
          <p:cNvPr id="1296" name="Google Shape;1296;p112"/>
          <p:cNvSpPr txBox="1"/>
          <p:nvPr/>
        </p:nvSpPr>
        <p:spPr>
          <a:xfrm>
            <a:off x="74200" y="2330950"/>
            <a:ext cx="14964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2) Drain node</a:t>
            </a:r>
            <a:endParaRPr>
              <a:latin typeface="Consolas"/>
              <a:ea typeface="Consolas"/>
              <a:cs typeface="Consolas"/>
              <a:sym typeface="Consolas"/>
            </a:endParaRPr>
          </a:p>
        </p:txBody>
      </p:sp>
      <p:sp>
        <p:nvSpPr>
          <p:cNvPr id="1297" name="Google Shape;1297;p112"/>
          <p:cNvSpPr txBox="1"/>
          <p:nvPr/>
        </p:nvSpPr>
        <p:spPr>
          <a:xfrm>
            <a:off x="2001950" y="3036800"/>
            <a:ext cx="1554000" cy="3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3) Delete Pod</a:t>
            </a:r>
            <a:endParaRPr>
              <a:latin typeface="Consolas"/>
              <a:ea typeface="Consolas"/>
              <a:cs typeface="Consolas"/>
              <a:sym typeface="Consolas"/>
            </a:endParaRPr>
          </a:p>
        </p:txBody>
      </p:sp>
      <p:sp>
        <p:nvSpPr>
          <p:cNvPr id="1298" name="Google Shape;1298;p112"/>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299" name="Google Shape;1299;p112"/>
          <p:cNvPicPr preferRelativeResize="0"/>
          <p:nvPr/>
        </p:nvPicPr>
        <p:blipFill>
          <a:blip r:embed="rId4">
            <a:alphaModFix/>
          </a:blip>
          <a:stretch>
            <a:fillRect/>
          </a:stretch>
        </p:blipFill>
        <p:spPr>
          <a:xfrm>
            <a:off x="6946146" y="3054623"/>
            <a:ext cx="291657" cy="290400"/>
          </a:xfrm>
          <a:prstGeom prst="rect">
            <a:avLst/>
          </a:prstGeom>
          <a:noFill/>
          <a:ln>
            <a:noFill/>
          </a:ln>
        </p:spPr>
      </p:pic>
      <p:cxnSp>
        <p:nvCxnSpPr>
          <p:cNvPr id="1300" name="Google Shape;1300;p112"/>
          <p:cNvCxnSpPr>
            <a:stCxn id="1268" idx="3"/>
            <a:endCxn id="1298" idx="1"/>
          </p:cNvCxnSpPr>
          <p:nvPr/>
        </p:nvCxnSpPr>
        <p:spPr>
          <a:xfrm flipH="1" rot="10800000">
            <a:off x="5847550" y="3131413"/>
            <a:ext cx="730200" cy="11100"/>
          </a:xfrm>
          <a:prstGeom prst="curvedConnector3">
            <a:avLst>
              <a:gd fmla="val 49991" name="adj1"/>
            </a:avLst>
          </a:prstGeom>
          <a:noFill/>
          <a:ln cap="flat" cmpd="sng" w="38100">
            <a:solidFill>
              <a:srgbClr val="674EA7"/>
            </a:solidFill>
            <a:prstDash val="solid"/>
            <a:round/>
            <a:headEnd len="med" w="med" type="none"/>
            <a:tailEnd len="med" w="med" type="stealth"/>
          </a:ln>
        </p:spPr>
      </p:cxnSp>
      <p:sp>
        <p:nvSpPr>
          <p:cNvPr id="1301" name="Google Shape;1301;p112"/>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02" name="Google Shape;1302;p112"/>
          <p:cNvPicPr preferRelativeResize="0"/>
          <p:nvPr/>
        </p:nvPicPr>
        <p:blipFill>
          <a:blip r:embed="rId4">
            <a:alphaModFix/>
          </a:blip>
          <a:stretch>
            <a:fillRect/>
          </a:stretch>
        </p:blipFill>
        <p:spPr>
          <a:xfrm>
            <a:off x="6946146" y="3056638"/>
            <a:ext cx="291657" cy="290400"/>
          </a:xfrm>
          <a:prstGeom prst="rect">
            <a:avLst/>
          </a:prstGeom>
          <a:noFill/>
          <a:ln>
            <a:noFill/>
          </a:ln>
        </p:spPr>
      </p:pic>
      <p:sp>
        <p:nvSpPr>
          <p:cNvPr id="1303" name="Google Shape;1303;p112"/>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sp>
        <p:nvSpPr>
          <p:cNvPr id="1304" name="Google Shape;1304;p112"/>
          <p:cNvSpPr txBox="1"/>
          <p:nvPr/>
        </p:nvSpPr>
        <p:spPr>
          <a:xfrm>
            <a:off x="7470825" y="2238600"/>
            <a:ext cx="1621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Consolas"/>
                <a:ea typeface="Consolas"/>
                <a:cs typeface="Consolas"/>
                <a:sym typeface="Consolas"/>
              </a:rPr>
              <a:t>1) Scale out by 1</a:t>
            </a:r>
            <a:endParaRPr sz="1200">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0"/>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
                                        <p:tgtEl>
                                          <p:spTgt spid="1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2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2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2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13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13"/>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UP</a:t>
            </a:r>
            <a:r>
              <a:rPr lang="en" sz="2400">
                <a:solidFill>
                  <a:schemeClr val="dk1"/>
                </a:solidFill>
              </a:rPr>
              <a:t> ELASTICSEARCH (1)</a:t>
            </a:r>
            <a:endParaRPr sz="2400"/>
          </a:p>
        </p:txBody>
      </p:sp>
      <p:sp>
        <p:nvSpPr>
          <p:cNvPr id="1310" name="Google Shape;1310;p113"/>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311" name="Google Shape;1311;p113"/>
          <p:cNvSpPr/>
          <p:nvPr/>
        </p:nvSpPr>
        <p:spPr>
          <a:xfrm>
            <a:off x="9312750" y="3764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312" name="Google Shape;1312;p113"/>
          <p:cNvPicPr preferRelativeResize="0"/>
          <p:nvPr/>
        </p:nvPicPr>
        <p:blipFill>
          <a:blip r:embed="rId3">
            <a:alphaModFix/>
          </a:blip>
          <a:stretch>
            <a:fillRect/>
          </a:stretch>
        </p:blipFill>
        <p:spPr>
          <a:xfrm>
            <a:off x="423575" y="1219649"/>
            <a:ext cx="1990100" cy="1164025"/>
          </a:xfrm>
          <a:prstGeom prst="rect">
            <a:avLst/>
          </a:prstGeom>
          <a:noFill/>
          <a:ln>
            <a:noFill/>
          </a:ln>
        </p:spPr>
      </p:pic>
      <p:pic>
        <p:nvPicPr>
          <p:cNvPr id="1313" name="Google Shape;1313;p113"/>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314" name="Google Shape;1314;p113"/>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315" name="Google Shape;1315;p113"/>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316" name="Google Shape;1316;p113"/>
          <p:cNvSpPr txBox="1"/>
          <p:nvPr/>
        </p:nvSpPr>
        <p:spPr>
          <a:xfrm>
            <a:off x="5083225" y="1110025"/>
            <a:ext cx="22872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Max # Pod replicas</a:t>
            </a:r>
            <a:endParaRPr/>
          </a:p>
          <a:p>
            <a:pPr indent="0" lvl="0" marL="0" rtl="0" algn="l">
              <a:spcBef>
                <a:spcPts val="0"/>
              </a:spcBef>
              <a:spcAft>
                <a:spcPts val="0"/>
              </a:spcAft>
              <a:buNone/>
            </a:pPr>
            <a:r>
              <a:t/>
            </a:r>
            <a:endParaRPr/>
          </a:p>
        </p:txBody>
      </p:sp>
      <p:grpSp>
        <p:nvGrpSpPr>
          <p:cNvPr id="1317" name="Google Shape;1317;p113"/>
          <p:cNvGrpSpPr/>
          <p:nvPr/>
        </p:nvGrpSpPr>
        <p:grpSpPr>
          <a:xfrm>
            <a:off x="531225" y="2708475"/>
            <a:ext cx="1317600" cy="1477200"/>
            <a:chOff x="6433175" y="2597900"/>
            <a:chExt cx="1317600" cy="1477200"/>
          </a:xfrm>
        </p:grpSpPr>
        <p:sp>
          <p:nvSpPr>
            <p:cNvPr id="1318" name="Google Shape;1318;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19" name="Google Shape;1319;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20" name="Google Shape;1320;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21" name="Google Shape;1321;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 shards</a:t>
              </a:r>
              <a:endParaRPr>
                <a:latin typeface="Consolas"/>
                <a:ea typeface="Consolas"/>
                <a:cs typeface="Consolas"/>
                <a:sym typeface="Consolas"/>
              </a:endParaRPr>
            </a:p>
          </p:txBody>
        </p:sp>
        <p:pic>
          <p:nvPicPr>
            <p:cNvPr id="1322" name="Google Shape;1322;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23" name="Google Shape;1323;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24" name="Google Shape;1324;p113"/>
          <p:cNvGrpSpPr/>
          <p:nvPr/>
        </p:nvGrpSpPr>
        <p:grpSpPr>
          <a:xfrm>
            <a:off x="2319475" y="2595100"/>
            <a:ext cx="1512650" cy="1701450"/>
            <a:chOff x="2319475" y="2747500"/>
            <a:chExt cx="1512650" cy="1701450"/>
          </a:xfrm>
        </p:grpSpPr>
        <p:grpSp>
          <p:nvGrpSpPr>
            <p:cNvPr id="1325" name="Google Shape;1325;p113"/>
            <p:cNvGrpSpPr/>
            <p:nvPr/>
          </p:nvGrpSpPr>
          <p:grpSpPr>
            <a:xfrm>
              <a:off x="2319475" y="2747500"/>
              <a:ext cx="1317600" cy="1477200"/>
              <a:chOff x="6433175" y="2597900"/>
              <a:chExt cx="1317600" cy="1477200"/>
            </a:xfrm>
          </p:grpSpPr>
          <p:sp>
            <p:nvSpPr>
              <p:cNvPr id="1326" name="Google Shape;1326;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27" name="Google Shape;1327;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28" name="Google Shape;1328;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29" name="Google Shape;1329;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330" name="Google Shape;1330;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31" name="Google Shape;1331;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32" name="Google Shape;1332;p113"/>
            <p:cNvGrpSpPr/>
            <p:nvPr/>
          </p:nvGrpSpPr>
          <p:grpSpPr>
            <a:xfrm>
              <a:off x="2514525" y="2971750"/>
              <a:ext cx="1317600" cy="1477200"/>
              <a:chOff x="6433175" y="2597900"/>
              <a:chExt cx="1317600" cy="1477200"/>
            </a:xfrm>
          </p:grpSpPr>
          <p:sp>
            <p:nvSpPr>
              <p:cNvPr id="1333" name="Google Shape;1333;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34" name="Google Shape;1334;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35" name="Google Shape;1335;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36" name="Google Shape;1336;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337" name="Google Shape;1337;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38" name="Google Shape;1338;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339" name="Google Shape;1339;p113"/>
          <p:cNvGrpSpPr/>
          <p:nvPr/>
        </p:nvGrpSpPr>
        <p:grpSpPr>
          <a:xfrm>
            <a:off x="4225625" y="2516075"/>
            <a:ext cx="1758875" cy="1948250"/>
            <a:chOff x="4225625" y="2668475"/>
            <a:chExt cx="1758875" cy="1948250"/>
          </a:xfrm>
        </p:grpSpPr>
        <p:grpSp>
          <p:nvGrpSpPr>
            <p:cNvPr id="1340" name="Google Shape;1340;p113"/>
            <p:cNvGrpSpPr/>
            <p:nvPr/>
          </p:nvGrpSpPr>
          <p:grpSpPr>
            <a:xfrm>
              <a:off x="4225625" y="2668475"/>
              <a:ext cx="1317600" cy="1477200"/>
              <a:chOff x="6433175" y="2597900"/>
              <a:chExt cx="1317600" cy="1477200"/>
            </a:xfrm>
          </p:grpSpPr>
          <p:sp>
            <p:nvSpPr>
              <p:cNvPr id="1341" name="Google Shape;1341;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42" name="Google Shape;1342;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43" name="Google Shape;1343;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44" name="Google Shape;1344;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345" name="Google Shape;1345;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46" name="Google Shape;1346;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47" name="Google Shape;1347;p113"/>
            <p:cNvGrpSpPr/>
            <p:nvPr/>
          </p:nvGrpSpPr>
          <p:grpSpPr>
            <a:xfrm>
              <a:off x="4420675" y="2892725"/>
              <a:ext cx="1317600" cy="1477200"/>
              <a:chOff x="6433175" y="2597900"/>
              <a:chExt cx="1317600" cy="1477200"/>
            </a:xfrm>
          </p:grpSpPr>
          <p:sp>
            <p:nvSpPr>
              <p:cNvPr id="1348" name="Google Shape;1348;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49" name="Google Shape;1349;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50" name="Google Shape;1350;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51" name="Google Shape;1351;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352" name="Google Shape;1352;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53" name="Google Shape;1353;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54" name="Google Shape;1354;p113"/>
            <p:cNvGrpSpPr/>
            <p:nvPr/>
          </p:nvGrpSpPr>
          <p:grpSpPr>
            <a:xfrm>
              <a:off x="4666900" y="3139525"/>
              <a:ext cx="1317600" cy="1477200"/>
              <a:chOff x="6433175" y="2597900"/>
              <a:chExt cx="1317600" cy="1477200"/>
            </a:xfrm>
          </p:grpSpPr>
          <p:sp>
            <p:nvSpPr>
              <p:cNvPr id="1355" name="Google Shape;1355;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56" name="Google Shape;1356;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57" name="Google Shape;1357;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58" name="Google Shape;1358;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shards</a:t>
                </a:r>
                <a:endParaRPr>
                  <a:latin typeface="Consolas"/>
                  <a:ea typeface="Consolas"/>
                  <a:cs typeface="Consolas"/>
                  <a:sym typeface="Consolas"/>
                </a:endParaRPr>
              </a:p>
            </p:txBody>
          </p:sp>
          <p:pic>
            <p:nvPicPr>
              <p:cNvPr id="1359" name="Google Shape;1359;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60" name="Google Shape;1360;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361" name="Google Shape;1361;p113"/>
          <p:cNvCxnSpPr/>
          <p:nvPr/>
        </p:nvCxnSpPr>
        <p:spPr>
          <a:xfrm>
            <a:off x="1675250" y="45111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362" name="Google Shape;1362;p113"/>
          <p:cNvSpPr txBox="1"/>
          <p:nvPr/>
        </p:nvSpPr>
        <p:spPr>
          <a:xfrm>
            <a:off x="1666200" y="44477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Increase pod replicas</a:t>
            </a:r>
            <a:endParaRPr/>
          </a:p>
        </p:txBody>
      </p:sp>
      <p:grpSp>
        <p:nvGrpSpPr>
          <p:cNvPr id="1363" name="Google Shape;1363;p113"/>
          <p:cNvGrpSpPr/>
          <p:nvPr/>
        </p:nvGrpSpPr>
        <p:grpSpPr>
          <a:xfrm>
            <a:off x="6304650" y="2287475"/>
            <a:ext cx="2261550" cy="2403925"/>
            <a:chOff x="6304650" y="2439875"/>
            <a:chExt cx="2261550" cy="2403925"/>
          </a:xfrm>
        </p:grpSpPr>
        <p:grpSp>
          <p:nvGrpSpPr>
            <p:cNvPr id="1364" name="Google Shape;1364;p113"/>
            <p:cNvGrpSpPr/>
            <p:nvPr/>
          </p:nvGrpSpPr>
          <p:grpSpPr>
            <a:xfrm>
              <a:off x="6304650" y="2439875"/>
              <a:ext cx="1317600" cy="1477200"/>
              <a:chOff x="6433175" y="2597900"/>
              <a:chExt cx="1317600" cy="1477200"/>
            </a:xfrm>
          </p:grpSpPr>
          <p:sp>
            <p:nvSpPr>
              <p:cNvPr id="1365" name="Google Shape;1365;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66" name="Google Shape;1366;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67" name="Google Shape;1367;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68" name="Google Shape;1368;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369" name="Google Shape;1369;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70" name="Google Shape;1370;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71" name="Google Shape;1371;p113"/>
            <p:cNvGrpSpPr/>
            <p:nvPr/>
          </p:nvGrpSpPr>
          <p:grpSpPr>
            <a:xfrm>
              <a:off x="6499700" y="2587925"/>
              <a:ext cx="1317600" cy="1477200"/>
              <a:chOff x="6433175" y="2597900"/>
              <a:chExt cx="1317600" cy="1477200"/>
            </a:xfrm>
          </p:grpSpPr>
          <p:sp>
            <p:nvSpPr>
              <p:cNvPr id="1372" name="Google Shape;1372;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73" name="Google Shape;1373;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74" name="Google Shape;1374;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75" name="Google Shape;1375;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376" name="Google Shape;1376;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77" name="Google Shape;1377;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78" name="Google Shape;1378;p113"/>
            <p:cNvGrpSpPr/>
            <p:nvPr/>
          </p:nvGrpSpPr>
          <p:grpSpPr>
            <a:xfrm>
              <a:off x="6669725" y="2758525"/>
              <a:ext cx="1317600" cy="1477200"/>
              <a:chOff x="6433175" y="2597900"/>
              <a:chExt cx="1317600" cy="1477200"/>
            </a:xfrm>
          </p:grpSpPr>
          <p:sp>
            <p:nvSpPr>
              <p:cNvPr id="1379" name="Google Shape;1379;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80" name="Google Shape;1380;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81" name="Google Shape;1381;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82" name="Google Shape;1382;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383" name="Google Shape;1383;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84" name="Google Shape;1384;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85" name="Google Shape;1385;p113"/>
            <p:cNvGrpSpPr/>
            <p:nvPr/>
          </p:nvGrpSpPr>
          <p:grpSpPr>
            <a:xfrm>
              <a:off x="6883525" y="2971750"/>
              <a:ext cx="1317600" cy="1477200"/>
              <a:chOff x="6433175" y="2597900"/>
              <a:chExt cx="1317600" cy="1477200"/>
            </a:xfrm>
          </p:grpSpPr>
          <p:sp>
            <p:nvSpPr>
              <p:cNvPr id="1386" name="Google Shape;1386;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87" name="Google Shape;1387;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88" name="Google Shape;1388;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89" name="Google Shape;1389;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a:t>
                </a:r>
                <a:r>
                  <a:rPr lang="en">
                    <a:latin typeface="Consolas"/>
                    <a:ea typeface="Consolas"/>
                    <a:cs typeface="Consolas"/>
                    <a:sym typeface="Consolas"/>
                  </a:rPr>
                  <a:t> shard</a:t>
                </a:r>
                <a:r>
                  <a:rPr lang="en">
                    <a:latin typeface="Consolas"/>
                    <a:ea typeface="Consolas"/>
                    <a:cs typeface="Consolas"/>
                    <a:sym typeface="Consolas"/>
                  </a:rPr>
                  <a:t>s</a:t>
                </a:r>
                <a:endParaRPr>
                  <a:latin typeface="Consolas"/>
                  <a:ea typeface="Consolas"/>
                  <a:cs typeface="Consolas"/>
                  <a:sym typeface="Consolas"/>
                </a:endParaRPr>
              </a:p>
            </p:txBody>
          </p:sp>
          <p:pic>
            <p:nvPicPr>
              <p:cNvPr id="1390" name="Google Shape;1390;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91" name="Google Shape;1391;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92" name="Google Shape;1392;p113"/>
            <p:cNvGrpSpPr/>
            <p:nvPr/>
          </p:nvGrpSpPr>
          <p:grpSpPr>
            <a:xfrm>
              <a:off x="7078575" y="3196000"/>
              <a:ext cx="1317600" cy="1477200"/>
              <a:chOff x="6433175" y="2597900"/>
              <a:chExt cx="1317600" cy="1477200"/>
            </a:xfrm>
          </p:grpSpPr>
          <p:sp>
            <p:nvSpPr>
              <p:cNvPr id="1393" name="Google Shape;1393;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394" name="Google Shape;1394;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395" name="Google Shape;1395;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396" name="Google Shape;1396;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397" name="Google Shape;1397;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398" name="Google Shape;1398;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399" name="Google Shape;1399;p113"/>
            <p:cNvGrpSpPr/>
            <p:nvPr/>
          </p:nvGrpSpPr>
          <p:grpSpPr>
            <a:xfrm>
              <a:off x="7248600" y="3366600"/>
              <a:ext cx="1317600" cy="1477200"/>
              <a:chOff x="6433175" y="2597900"/>
              <a:chExt cx="1317600" cy="1477200"/>
            </a:xfrm>
          </p:grpSpPr>
          <p:sp>
            <p:nvSpPr>
              <p:cNvPr id="1400" name="Google Shape;1400;p113"/>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01" name="Google Shape;1401;p113"/>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02" name="Google Shape;1402;p113"/>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03" name="Google Shape;1403;p113"/>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404" name="Google Shape;1404;p113"/>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05" name="Google Shape;1405;p113"/>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9" name="Shape 1409"/>
        <p:cNvGrpSpPr/>
        <p:nvPr/>
      </p:nvGrpSpPr>
      <p:grpSpPr>
        <a:xfrm>
          <a:off x="0" y="0"/>
          <a:ext cx="0" cy="0"/>
          <a:chOff x="0" y="0"/>
          <a:chExt cx="0" cy="0"/>
        </a:xfrm>
      </p:grpSpPr>
      <p:sp>
        <p:nvSpPr>
          <p:cNvPr id="1410" name="Google Shape;1410;p114"/>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DOWN ELASTICSEARCH</a:t>
            </a:r>
            <a:endParaRPr sz="2400"/>
          </a:p>
        </p:txBody>
      </p:sp>
      <p:sp>
        <p:nvSpPr>
          <p:cNvPr id="1411" name="Google Shape;1411;p114"/>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412" name="Google Shape;1412;p114"/>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413" name="Google Shape;1413;p114"/>
          <p:cNvPicPr preferRelativeResize="0"/>
          <p:nvPr/>
        </p:nvPicPr>
        <p:blipFill rotWithShape="1">
          <a:blip r:embed="rId3">
            <a:alphaModFix/>
          </a:blip>
          <a:srcRect b="1152" l="0" r="0" t="1152"/>
          <a:stretch/>
        </p:blipFill>
        <p:spPr>
          <a:xfrm>
            <a:off x="423575" y="1219649"/>
            <a:ext cx="1990100" cy="1164025"/>
          </a:xfrm>
          <a:prstGeom prst="rect">
            <a:avLst/>
          </a:prstGeom>
          <a:noFill/>
          <a:ln>
            <a:noFill/>
          </a:ln>
        </p:spPr>
      </p:pic>
      <p:pic>
        <p:nvPicPr>
          <p:cNvPr id="1414" name="Google Shape;1414;p114"/>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415" name="Google Shape;1415;p114"/>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416" name="Google Shape;1416;p114"/>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417" name="Google Shape;1417;p114"/>
          <p:cNvSpPr txBox="1"/>
          <p:nvPr/>
        </p:nvSpPr>
        <p:spPr>
          <a:xfrm>
            <a:off x="5083225" y="1110025"/>
            <a:ext cx="27909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Min # Replica</a:t>
            </a:r>
            <a:endParaRPr/>
          </a:p>
          <a:p>
            <a:pPr indent="-317500" lvl="0" marL="457200" rtl="0" algn="l">
              <a:spcBef>
                <a:spcPts val="0"/>
              </a:spcBef>
              <a:spcAft>
                <a:spcPts val="0"/>
              </a:spcAft>
              <a:buSzPts val="1400"/>
              <a:buChar char="●"/>
            </a:pPr>
            <a:r>
              <a:rPr lang="en"/>
              <a:t>Max # Shards per node</a:t>
            </a:r>
            <a:endParaRPr/>
          </a:p>
          <a:p>
            <a:pPr indent="-317500" lvl="0" marL="457200" rtl="0" algn="l">
              <a:spcBef>
                <a:spcPts val="0"/>
              </a:spcBef>
              <a:spcAft>
                <a:spcPts val="0"/>
              </a:spcAft>
              <a:buSzPts val="1400"/>
              <a:buChar char="●"/>
            </a:pPr>
            <a:r>
              <a:rPr lang="en"/>
              <a:t>Max disk usage (%)</a:t>
            </a:r>
            <a:endParaRPr/>
          </a:p>
        </p:txBody>
      </p:sp>
      <p:grpSp>
        <p:nvGrpSpPr>
          <p:cNvPr id="1418" name="Google Shape;1418;p114"/>
          <p:cNvGrpSpPr/>
          <p:nvPr/>
        </p:nvGrpSpPr>
        <p:grpSpPr>
          <a:xfrm>
            <a:off x="7389225" y="2556075"/>
            <a:ext cx="1317600" cy="1477200"/>
            <a:chOff x="6433175" y="2597900"/>
            <a:chExt cx="1317600" cy="1477200"/>
          </a:xfrm>
        </p:grpSpPr>
        <p:sp>
          <p:nvSpPr>
            <p:cNvPr id="1419" name="Google Shape;1419;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20" name="Google Shape;1420;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21" name="Google Shape;1421;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22" name="Google Shape;1422;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6 shards</a:t>
              </a:r>
              <a:endParaRPr>
                <a:latin typeface="Consolas"/>
                <a:ea typeface="Consolas"/>
                <a:cs typeface="Consolas"/>
                <a:sym typeface="Consolas"/>
              </a:endParaRPr>
            </a:p>
          </p:txBody>
        </p:sp>
        <p:pic>
          <p:nvPicPr>
            <p:cNvPr id="1423" name="Google Shape;1423;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24" name="Google Shape;1424;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25" name="Google Shape;1425;p114"/>
          <p:cNvGrpSpPr/>
          <p:nvPr/>
        </p:nvGrpSpPr>
        <p:grpSpPr>
          <a:xfrm>
            <a:off x="5367475" y="2595100"/>
            <a:ext cx="1512650" cy="1701450"/>
            <a:chOff x="2319475" y="2747500"/>
            <a:chExt cx="1512650" cy="1701450"/>
          </a:xfrm>
        </p:grpSpPr>
        <p:grpSp>
          <p:nvGrpSpPr>
            <p:cNvPr id="1426" name="Google Shape;1426;p114"/>
            <p:cNvGrpSpPr/>
            <p:nvPr/>
          </p:nvGrpSpPr>
          <p:grpSpPr>
            <a:xfrm>
              <a:off x="2319475" y="2747500"/>
              <a:ext cx="1317600" cy="1477200"/>
              <a:chOff x="6433175" y="2597900"/>
              <a:chExt cx="1317600" cy="1477200"/>
            </a:xfrm>
          </p:grpSpPr>
          <p:sp>
            <p:nvSpPr>
              <p:cNvPr id="1427" name="Google Shape;1427;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28" name="Google Shape;1428;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29" name="Google Shape;1429;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30" name="Google Shape;1430;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431" name="Google Shape;1431;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32" name="Google Shape;1432;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33" name="Google Shape;1433;p114"/>
            <p:cNvGrpSpPr/>
            <p:nvPr/>
          </p:nvGrpSpPr>
          <p:grpSpPr>
            <a:xfrm>
              <a:off x="2514525" y="2971750"/>
              <a:ext cx="1317600" cy="1477200"/>
              <a:chOff x="6433175" y="2597900"/>
              <a:chExt cx="1317600" cy="1477200"/>
            </a:xfrm>
          </p:grpSpPr>
          <p:sp>
            <p:nvSpPr>
              <p:cNvPr id="1434" name="Google Shape;1434;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35" name="Google Shape;1435;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36" name="Google Shape;1436;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37" name="Google Shape;1437;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438" name="Google Shape;1438;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39" name="Google Shape;1439;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440" name="Google Shape;1440;p114"/>
          <p:cNvGrpSpPr/>
          <p:nvPr/>
        </p:nvGrpSpPr>
        <p:grpSpPr>
          <a:xfrm>
            <a:off x="3082625" y="2516075"/>
            <a:ext cx="1758875" cy="1948250"/>
            <a:chOff x="4225625" y="2668475"/>
            <a:chExt cx="1758875" cy="1948250"/>
          </a:xfrm>
        </p:grpSpPr>
        <p:grpSp>
          <p:nvGrpSpPr>
            <p:cNvPr id="1441" name="Google Shape;1441;p114"/>
            <p:cNvGrpSpPr/>
            <p:nvPr/>
          </p:nvGrpSpPr>
          <p:grpSpPr>
            <a:xfrm>
              <a:off x="4225625" y="2668475"/>
              <a:ext cx="1317600" cy="1477200"/>
              <a:chOff x="6433175" y="2597900"/>
              <a:chExt cx="1317600" cy="1477200"/>
            </a:xfrm>
          </p:grpSpPr>
          <p:sp>
            <p:nvSpPr>
              <p:cNvPr id="1442" name="Google Shape;1442;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43" name="Google Shape;1443;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44" name="Google Shape;1444;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45" name="Google Shape;1445;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46" name="Google Shape;1446;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47" name="Google Shape;1447;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48" name="Google Shape;1448;p114"/>
            <p:cNvGrpSpPr/>
            <p:nvPr/>
          </p:nvGrpSpPr>
          <p:grpSpPr>
            <a:xfrm>
              <a:off x="4420675" y="2892725"/>
              <a:ext cx="1317600" cy="1477200"/>
              <a:chOff x="6433175" y="2597900"/>
              <a:chExt cx="1317600" cy="1477200"/>
            </a:xfrm>
          </p:grpSpPr>
          <p:sp>
            <p:nvSpPr>
              <p:cNvPr id="1449" name="Google Shape;1449;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50" name="Google Shape;1450;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51" name="Google Shape;1451;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52" name="Google Shape;1452;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53" name="Google Shape;1453;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54" name="Google Shape;1454;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55" name="Google Shape;1455;p114"/>
            <p:cNvGrpSpPr/>
            <p:nvPr/>
          </p:nvGrpSpPr>
          <p:grpSpPr>
            <a:xfrm>
              <a:off x="4666900" y="3139525"/>
              <a:ext cx="1317600" cy="1477200"/>
              <a:chOff x="6433175" y="2597900"/>
              <a:chExt cx="1317600" cy="1477200"/>
            </a:xfrm>
          </p:grpSpPr>
          <p:sp>
            <p:nvSpPr>
              <p:cNvPr id="1456" name="Google Shape;1456;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57" name="Google Shape;1457;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58" name="Google Shape;1458;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59" name="Google Shape;1459;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60" name="Google Shape;1460;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61" name="Google Shape;1461;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462" name="Google Shape;1462;p114"/>
          <p:cNvGrpSpPr/>
          <p:nvPr/>
        </p:nvGrpSpPr>
        <p:grpSpPr>
          <a:xfrm>
            <a:off x="501600" y="2430775"/>
            <a:ext cx="2261550" cy="2403925"/>
            <a:chOff x="6304650" y="2439875"/>
            <a:chExt cx="2261550" cy="2403925"/>
          </a:xfrm>
        </p:grpSpPr>
        <p:grpSp>
          <p:nvGrpSpPr>
            <p:cNvPr id="1463" name="Google Shape;1463;p114"/>
            <p:cNvGrpSpPr/>
            <p:nvPr/>
          </p:nvGrpSpPr>
          <p:grpSpPr>
            <a:xfrm>
              <a:off x="6304650" y="2439875"/>
              <a:ext cx="1317600" cy="1477200"/>
              <a:chOff x="6433175" y="2597900"/>
              <a:chExt cx="1317600" cy="1477200"/>
            </a:xfrm>
          </p:grpSpPr>
          <p:sp>
            <p:nvSpPr>
              <p:cNvPr id="1464" name="Google Shape;1464;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65" name="Google Shape;1465;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66" name="Google Shape;1466;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67" name="Google Shape;1467;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68" name="Google Shape;1468;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69" name="Google Shape;1469;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70" name="Google Shape;1470;p114"/>
            <p:cNvGrpSpPr/>
            <p:nvPr/>
          </p:nvGrpSpPr>
          <p:grpSpPr>
            <a:xfrm>
              <a:off x="6499700" y="2587925"/>
              <a:ext cx="1317600" cy="1477200"/>
              <a:chOff x="6433175" y="2597900"/>
              <a:chExt cx="1317600" cy="1477200"/>
            </a:xfrm>
          </p:grpSpPr>
          <p:sp>
            <p:nvSpPr>
              <p:cNvPr id="1471" name="Google Shape;1471;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72" name="Google Shape;1472;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73" name="Google Shape;1473;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74" name="Google Shape;1474;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75" name="Google Shape;1475;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76" name="Google Shape;1476;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77" name="Google Shape;1477;p114"/>
            <p:cNvGrpSpPr/>
            <p:nvPr/>
          </p:nvGrpSpPr>
          <p:grpSpPr>
            <a:xfrm>
              <a:off x="6669725" y="2758525"/>
              <a:ext cx="1317600" cy="1477200"/>
              <a:chOff x="6433175" y="2597900"/>
              <a:chExt cx="1317600" cy="1477200"/>
            </a:xfrm>
          </p:grpSpPr>
          <p:sp>
            <p:nvSpPr>
              <p:cNvPr id="1478" name="Google Shape;1478;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79" name="Google Shape;1479;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80" name="Google Shape;1480;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81" name="Google Shape;1481;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82" name="Google Shape;1482;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83" name="Google Shape;1483;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84" name="Google Shape;1484;p114"/>
            <p:cNvGrpSpPr/>
            <p:nvPr/>
          </p:nvGrpSpPr>
          <p:grpSpPr>
            <a:xfrm>
              <a:off x="6883525" y="2971750"/>
              <a:ext cx="1317600" cy="1477200"/>
              <a:chOff x="6433175" y="2597900"/>
              <a:chExt cx="1317600" cy="1477200"/>
            </a:xfrm>
          </p:grpSpPr>
          <p:sp>
            <p:nvSpPr>
              <p:cNvPr id="1485" name="Google Shape;1485;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86" name="Google Shape;1486;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87" name="Google Shape;1487;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88" name="Google Shape;1488;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89" name="Google Shape;1489;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90" name="Google Shape;1490;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91" name="Google Shape;1491;p114"/>
            <p:cNvGrpSpPr/>
            <p:nvPr/>
          </p:nvGrpSpPr>
          <p:grpSpPr>
            <a:xfrm>
              <a:off x="7078575" y="3196000"/>
              <a:ext cx="1317600" cy="1477200"/>
              <a:chOff x="6433175" y="2597900"/>
              <a:chExt cx="1317600" cy="1477200"/>
            </a:xfrm>
          </p:grpSpPr>
          <p:sp>
            <p:nvSpPr>
              <p:cNvPr id="1492" name="Google Shape;1492;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493" name="Google Shape;1493;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494" name="Google Shape;1494;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495" name="Google Shape;1495;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496" name="Google Shape;1496;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497" name="Google Shape;1497;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498" name="Google Shape;1498;p114"/>
            <p:cNvGrpSpPr/>
            <p:nvPr/>
          </p:nvGrpSpPr>
          <p:grpSpPr>
            <a:xfrm>
              <a:off x="7248600" y="3366600"/>
              <a:ext cx="1317600" cy="1477200"/>
              <a:chOff x="6433175" y="2597900"/>
              <a:chExt cx="1317600" cy="1477200"/>
            </a:xfrm>
          </p:grpSpPr>
          <p:sp>
            <p:nvSpPr>
              <p:cNvPr id="1499" name="Google Shape;1499;p114"/>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00" name="Google Shape;1500;p114"/>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01" name="Google Shape;1501;p114"/>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02" name="Google Shape;1502;p114"/>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03" name="Google Shape;1503;p114"/>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04" name="Google Shape;1504;p114"/>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505" name="Google Shape;1505;p114"/>
          <p:cNvCxnSpPr/>
          <p:nvPr/>
        </p:nvCxnSpPr>
        <p:spPr>
          <a:xfrm>
            <a:off x="4037450" y="45873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506" name="Google Shape;1506;p114"/>
          <p:cNvSpPr txBox="1"/>
          <p:nvPr/>
        </p:nvSpPr>
        <p:spPr>
          <a:xfrm>
            <a:off x="4028400" y="45239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a:t>
            </a:r>
            <a:r>
              <a:rPr lang="en"/>
              <a:t>crease Pod replicas</a:t>
            </a:r>
            <a:endParaRPr/>
          </a:p>
        </p:txBody>
      </p:sp>
      <p:sp>
        <p:nvSpPr>
          <p:cNvPr id="1507" name="Google Shape;1507;p114"/>
          <p:cNvSpPr/>
          <p:nvPr/>
        </p:nvSpPr>
        <p:spPr>
          <a:xfrm rot="900157">
            <a:off x="7083552" y="651083"/>
            <a:ext cx="1850786" cy="1022432"/>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DON’T OPERATE WHEN CLUSTER IS NOT GREEN!</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15"/>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SCALING UP ELASTICSEARCH (2)</a:t>
            </a:r>
            <a:endParaRPr sz="2400"/>
          </a:p>
        </p:txBody>
      </p:sp>
      <p:sp>
        <p:nvSpPr>
          <p:cNvPr id="1513" name="Google Shape;1513;p115"/>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514" name="Google Shape;1514;p115"/>
          <p:cNvSpPr/>
          <p:nvPr/>
        </p:nvSpPr>
        <p:spPr>
          <a:xfrm>
            <a:off x="9312750" y="3764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515" name="Google Shape;1515;p115"/>
          <p:cNvPicPr preferRelativeResize="0"/>
          <p:nvPr/>
        </p:nvPicPr>
        <p:blipFill>
          <a:blip r:embed="rId3">
            <a:alphaModFix/>
          </a:blip>
          <a:stretch>
            <a:fillRect/>
          </a:stretch>
        </p:blipFill>
        <p:spPr>
          <a:xfrm>
            <a:off x="423575" y="1219649"/>
            <a:ext cx="1990100" cy="1164025"/>
          </a:xfrm>
          <a:prstGeom prst="rect">
            <a:avLst/>
          </a:prstGeom>
          <a:noFill/>
          <a:ln>
            <a:noFill/>
          </a:ln>
        </p:spPr>
      </p:pic>
      <p:pic>
        <p:nvPicPr>
          <p:cNvPr id="1516" name="Google Shape;1516;p115"/>
          <p:cNvPicPr preferRelativeResize="0"/>
          <p:nvPr/>
        </p:nvPicPr>
        <p:blipFill>
          <a:blip r:embed="rId4">
            <a:alphaModFix/>
          </a:blip>
          <a:stretch>
            <a:fillRect/>
          </a:stretch>
        </p:blipFill>
        <p:spPr>
          <a:xfrm>
            <a:off x="305552" y="1049627"/>
            <a:ext cx="458565" cy="456600"/>
          </a:xfrm>
          <a:prstGeom prst="rect">
            <a:avLst/>
          </a:prstGeom>
          <a:noFill/>
          <a:ln>
            <a:noFill/>
          </a:ln>
        </p:spPr>
      </p:pic>
      <p:sp>
        <p:nvSpPr>
          <p:cNvPr id="1517" name="Google Shape;1517;p115"/>
          <p:cNvSpPr txBox="1"/>
          <p:nvPr/>
        </p:nvSpPr>
        <p:spPr>
          <a:xfrm>
            <a:off x="733575" y="862650"/>
            <a:ext cx="1492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METRICS</a:t>
            </a:r>
            <a:endParaRPr/>
          </a:p>
        </p:txBody>
      </p:sp>
      <p:sp>
        <p:nvSpPr>
          <p:cNvPr id="1518" name="Google Shape;1518;p115"/>
          <p:cNvSpPr txBox="1"/>
          <p:nvPr/>
        </p:nvSpPr>
        <p:spPr>
          <a:xfrm>
            <a:off x="3488700" y="1110025"/>
            <a:ext cx="1535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Thresholds</a:t>
            </a:r>
            <a:endParaRPr/>
          </a:p>
          <a:p>
            <a:pPr indent="-317500" lvl="0" marL="457200" rtl="0" algn="l">
              <a:spcBef>
                <a:spcPts val="0"/>
              </a:spcBef>
              <a:spcAft>
                <a:spcPts val="0"/>
              </a:spcAft>
              <a:buSzPts val="1400"/>
              <a:buChar char="●"/>
            </a:pPr>
            <a:r>
              <a:rPr lang="en"/>
              <a:t>CPU</a:t>
            </a:r>
            <a:endParaRPr/>
          </a:p>
          <a:p>
            <a:pPr indent="-317500" lvl="0" marL="457200" rtl="0" algn="l">
              <a:spcBef>
                <a:spcPts val="0"/>
              </a:spcBef>
              <a:spcAft>
                <a:spcPts val="0"/>
              </a:spcAft>
              <a:buSzPts val="1400"/>
              <a:buChar char="●"/>
            </a:pPr>
            <a:r>
              <a:rPr lang="en"/>
              <a:t>Duration</a:t>
            </a:r>
            <a:endParaRPr/>
          </a:p>
          <a:p>
            <a:pPr indent="-317500" lvl="0" marL="457200" rtl="0" algn="l">
              <a:spcBef>
                <a:spcPts val="0"/>
              </a:spcBef>
              <a:spcAft>
                <a:spcPts val="0"/>
              </a:spcAft>
              <a:buSzPts val="1400"/>
              <a:buChar char="●"/>
            </a:pPr>
            <a:r>
              <a:rPr lang="en"/>
              <a:t>Cooldown</a:t>
            </a:r>
            <a:endParaRPr/>
          </a:p>
        </p:txBody>
      </p:sp>
      <p:sp>
        <p:nvSpPr>
          <p:cNvPr id="1519" name="Google Shape;1519;p115"/>
          <p:cNvSpPr txBox="1"/>
          <p:nvPr/>
        </p:nvSpPr>
        <p:spPr>
          <a:xfrm>
            <a:off x="5083225" y="1110025"/>
            <a:ext cx="28674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Boundaries</a:t>
            </a:r>
            <a:endParaRPr/>
          </a:p>
          <a:p>
            <a:pPr indent="-317500" lvl="0" marL="457200" rtl="0" algn="l">
              <a:spcBef>
                <a:spcPts val="0"/>
              </a:spcBef>
              <a:spcAft>
                <a:spcPts val="0"/>
              </a:spcAft>
              <a:buSzPts val="1400"/>
              <a:buChar char="●"/>
            </a:pPr>
            <a:r>
              <a:rPr lang="en"/>
              <a:t>Min # Shards per node</a:t>
            </a:r>
            <a:endParaRPr/>
          </a:p>
          <a:p>
            <a:pPr indent="-317500" lvl="0" marL="457200" rtl="0" algn="l">
              <a:spcBef>
                <a:spcPts val="0"/>
              </a:spcBef>
              <a:spcAft>
                <a:spcPts val="0"/>
              </a:spcAft>
              <a:buSzPts val="1400"/>
              <a:buChar char="●"/>
            </a:pPr>
            <a:r>
              <a:rPr lang="en">
                <a:solidFill>
                  <a:schemeClr val="dk1"/>
                </a:solidFill>
              </a:rPr>
              <a:t>Max # Pod replicas</a:t>
            </a:r>
            <a:endParaRPr/>
          </a:p>
        </p:txBody>
      </p:sp>
      <p:grpSp>
        <p:nvGrpSpPr>
          <p:cNvPr id="1520" name="Google Shape;1520;p115"/>
          <p:cNvGrpSpPr/>
          <p:nvPr/>
        </p:nvGrpSpPr>
        <p:grpSpPr>
          <a:xfrm>
            <a:off x="531225" y="2708475"/>
            <a:ext cx="1317600" cy="1477200"/>
            <a:chOff x="6433175" y="2597900"/>
            <a:chExt cx="1317600" cy="1477200"/>
          </a:xfrm>
        </p:grpSpPr>
        <p:sp>
          <p:nvSpPr>
            <p:cNvPr id="1521" name="Google Shape;1521;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22" name="Google Shape;1522;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23" name="Google Shape;1523;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24" name="Google Shape;1524;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25" name="Google Shape;1525;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26" name="Google Shape;1526;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27" name="Google Shape;1527;p115"/>
          <p:cNvGrpSpPr/>
          <p:nvPr/>
        </p:nvGrpSpPr>
        <p:grpSpPr>
          <a:xfrm>
            <a:off x="2319475" y="2595100"/>
            <a:ext cx="1512650" cy="1701450"/>
            <a:chOff x="2319475" y="2747500"/>
            <a:chExt cx="1512650" cy="1701450"/>
          </a:xfrm>
        </p:grpSpPr>
        <p:grpSp>
          <p:nvGrpSpPr>
            <p:cNvPr id="1528" name="Google Shape;1528;p115"/>
            <p:cNvGrpSpPr/>
            <p:nvPr/>
          </p:nvGrpSpPr>
          <p:grpSpPr>
            <a:xfrm>
              <a:off x="2319475" y="2747500"/>
              <a:ext cx="1317600" cy="1477200"/>
              <a:chOff x="6433175" y="2597900"/>
              <a:chExt cx="1317600" cy="1477200"/>
            </a:xfrm>
          </p:grpSpPr>
          <p:sp>
            <p:nvSpPr>
              <p:cNvPr id="1529" name="Google Shape;1529;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30" name="Google Shape;1530;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31" name="Google Shape;1531;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32" name="Google Shape;1532;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3 shards</a:t>
                </a:r>
                <a:endParaRPr>
                  <a:latin typeface="Consolas"/>
                  <a:ea typeface="Consolas"/>
                  <a:cs typeface="Consolas"/>
                  <a:sym typeface="Consolas"/>
                </a:endParaRPr>
              </a:p>
            </p:txBody>
          </p:sp>
          <p:pic>
            <p:nvPicPr>
              <p:cNvPr id="1533" name="Google Shape;1533;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34" name="Google Shape;1534;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35" name="Google Shape;1535;p115"/>
            <p:cNvGrpSpPr/>
            <p:nvPr/>
          </p:nvGrpSpPr>
          <p:grpSpPr>
            <a:xfrm>
              <a:off x="2514525" y="2971750"/>
              <a:ext cx="1317600" cy="1477200"/>
              <a:chOff x="6433175" y="2597900"/>
              <a:chExt cx="1317600" cy="1477200"/>
            </a:xfrm>
          </p:grpSpPr>
          <p:sp>
            <p:nvSpPr>
              <p:cNvPr id="1536" name="Google Shape;1536;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37" name="Google Shape;1537;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38" name="Google Shape;1538;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39" name="Google Shape;1539;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r>
                  <a:rPr lang="en">
                    <a:latin typeface="Consolas"/>
                    <a:ea typeface="Consolas"/>
                    <a:cs typeface="Consolas"/>
                    <a:sym typeface="Consolas"/>
                  </a:rPr>
                  <a:t>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40" name="Google Shape;1540;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41" name="Google Shape;1541;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542" name="Google Shape;1542;p115"/>
          <p:cNvGrpSpPr/>
          <p:nvPr/>
        </p:nvGrpSpPr>
        <p:grpSpPr>
          <a:xfrm>
            <a:off x="4225625" y="2516075"/>
            <a:ext cx="1758875" cy="1948250"/>
            <a:chOff x="4225625" y="2668475"/>
            <a:chExt cx="1758875" cy="1948250"/>
          </a:xfrm>
        </p:grpSpPr>
        <p:grpSp>
          <p:nvGrpSpPr>
            <p:cNvPr id="1543" name="Google Shape;1543;p115"/>
            <p:cNvGrpSpPr/>
            <p:nvPr/>
          </p:nvGrpSpPr>
          <p:grpSpPr>
            <a:xfrm>
              <a:off x="4225625" y="2668475"/>
              <a:ext cx="1317600" cy="1477200"/>
              <a:chOff x="6433175" y="2597900"/>
              <a:chExt cx="1317600" cy="1477200"/>
            </a:xfrm>
          </p:grpSpPr>
          <p:sp>
            <p:nvSpPr>
              <p:cNvPr id="1544" name="Google Shape;1544;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45" name="Google Shape;1545;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46" name="Google Shape;1546;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47" name="Google Shape;1547;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48" name="Google Shape;1548;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49" name="Google Shape;1549;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50" name="Google Shape;1550;p115"/>
            <p:cNvGrpSpPr/>
            <p:nvPr/>
          </p:nvGrpSpPr>
          <p:grpSpPr>
            <a:xfrm>
              <a:off x="4420675" y="2892725"/>
              <a:ext cx="1317600" cy="1477200"/>
              <a:chOff x="6433175" y="2597900"/>
              <a:chExt cx="1317600" cy="1477200"/>
            </a:xfrm>
          </p:grpSpPr>
          <p:sp>
            <p:nvSpPr>
              <p:cNvPr id="1551" name="Google Shape;1551;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52" name="Google Shape;1552;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53" name="Google Shape;1553;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54" name="Google Shape;1554;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55" name="Google Shape;1555;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56" name="Google Shape;1556;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57" name="Google Shape;1557;p115"/>
            <p:cNvGrpSpPr/>
            <p:nvPr/>
          </p:nvGrpSpPr>
          <p:grpSpPr>
            <a:xfrm>
              <a:off x="4666900" y="3139525"/>
              <a:ext cx="1317600" cy="1477200"/>
              <a:chOff x="6433175" y="2597900"/>
              <a:chExt cx="1317600" cy="1477200"/>
            </a:xfrm>
          </p:grpSpPr>
          <p:sp>
            <p:nvSpPr>
              <p:cNvPr id="1558" name="Google Shape;1558;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59" name="Google Shape;1559;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60" name="Google Shape;1560;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61" name="Google Shape;1561;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62" name="Google Shape;1562;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63" name="Google Shape;1563;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grpSp>
        <p:nvGrpSpPr>
          <p:cNvPr id="1564" name="Google Shape;1564;p115"/>
          <p:cNvGrpSpPr/>
          <p:nvPr/>
        </p:nvGrpSpPr>
        <p:grpSpPr>
          <a:xfrm>
            <a:off x="6533250" y="2516075"/>
            <a:ext cx="1896475" cy="2009075"/>
            <a:chOff x="6304650" y="2287475"/>
            <a:chExt cx="1896475" cy="2009075"/>
          </a:xfrm>
        </p:grpSpPr>
        <p:grpSp>
          <p:nvGrpSpPr>
            <p:cNvPr id="1565" name="Google Shape;1565;p115"/>
            <p:cNvGrpSpPr/>
            <p:nvPr/>
          </p:nvGrpSpPr>
          <p:grpSpPr>
            <a:xfrm>
              <a:off x="6304650" y="2287475"/>
              <a:ext cx="1317600" cy="1477200"/>
              <a:chOff x="6433175" y="2597900"/>
              <a:chExt cx="1317600" cy="1477200"/>
            </a:xfrm>
          </p:grpSpPr>
          <p:sp>
            <p:nvSpPr>
              <p:cNvPr id="1566" name="Google Shape;1566;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67" name="Google Shape;1567;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68" name="Google Shape;1568;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69" name="Google Shape;1569;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70" name="Google Shape;1570;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71" name="Google Shape;1571;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72" name="Google Shape;1572;p115"/>
            <p:cNvGrpSpPr/>
            <p:nvPr/>
          </p:nvGrpSpPr>
          <p:grpSpPr>
            <a:xfrm>
              <a:off x="6499700" y="2435525"/>
              <a:ext cx="1317600" cy="1477200"/>
              <a:chOff x="6433175" y="2597900"/>
              <a:chExt cx="1317600" cy="1477200"/>
            </a:xfrm>
          </p:grpSpPr>
          <p:sp>
            <p:nvSpPr>
              <p:cNvPr id="1573" name="Google Shape;1573;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74" name="Google Shape;1574;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75" name="Google Shape;1575;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76" name="Google Shape;1576;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77" name="Google Shape;1577;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78" name="Google Shape;1578;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79" name="Google Shape;1579;p115"/>
            <p:cNvGrpSpPr/>
            <p:nvPr/>
          </p:nvGrpSpPr>
          <p:grpSpPr>
            <a:xfrm>
              <a:off x="6669725" y="2606125"/>
              <a:ext cx="1317600" cy="1477200"/>
              <a:chOff x="6433175" y="2597900"/>
              <a:chExt cx="1317600" cy="1477200"/>
            </a:xfrm>
          </p:grpSpPr>
          <p:sp>
            <p:nvSpPr>
              <p:cNvPr id="1580" name="Google Shape;1580;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81" name="Google Shape;1581;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82" name="Google Shape;1582;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83" name="Google Shape;1583;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2 shards</a:t>
                </a:r>
                <a:endParaRPr>
                  <a:latin typeface="Consolas"/>
                  <a:ea typeface="Consolas"/>
                  <a:cs typeface="Consolas"/>
                  <a:sym typeface="Consolas"/>
                </a:endParaRPr>
              </a:p>
            </p:txBody>
          </p:sp>
          <p:pic>
            <p:nvPicPr>
              <p:cNvPr id="1584" name="Google Shape;1584;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85" name="Google Shape;1585;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nvGrpSpPr>
            <p:cNvPr id="1586" name="Google Shape;1586;p115"/>
            <p:cNvGrpSpPr/>
            <p:nvPr/>
          </p:nvGrpSpPr>
          <p:grpSpPr>
            <a:xfrm>
              <a:off x="6883525" y="2819350"/>
              <a:ext cx="1317600" cy="1477200"/>
              <a:chOff x="6433175" y="2597900"/>
              <a:chExt cx="1317600" cy="1477200"/>
            </a:xfrm>
          </p:grpSpPr>
          <p:sp>
            <p:nvSpPr>
              <p:cNvPr id="1587" name="Google Shape;1587;p115"/>
              <p:cNvSpPr/>
              <p:nvPr/>
            </p:nvSpPr>
            <p:spPr>
              <a:xfrm>
                <a:off x="6433175" y="2597900"/>
                <a:ext cx="1317600" cy="1477200"/>
              </a:xfrm>
              <a:prstGeom prst="roundRect">
                <a:avLst>
                  <a:gd fmla="val 16667" name="adj"/>
                </a:avLst>
              </a:prstGeom>
              <a:solidFill>
                <a:srgbClr val="F3F3F3"/>
              </a:solidFill>
              <a:ln cap="flat" cmpd="sng" w="9525">
                <a:solidFill>
                  <a:srgbClr val="CCCCCC"/>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Node</a:t>
                </a:r>
                <a:endParaRPr>
                  <a:latin typeface="Consolas"/>
                  <a:ea typeface="Consolas"/>
                  <a:cs typeface="Consolas"/>
                  <a:sym typeface="Consolas"/>
                </a:endParaRPr>
              </a:p>
            </p:txBody>
          </p:sp>
          <p:sp>
            <p:nvSpPr>
              <p:cNvPr id="1588" name="Google Shape;1588;p115"/>
              <p:cNvSpPr/>
              <p:nvPr/>
            </p:nvSpPr>
            <p:spPr>
              <a:xfrm>
                <a:off x="6577625" y="2695188"/>
                <a:ext cx="1028700" cy="872400"/>
              </a:xfrm>
              <a:prstGeom prst="roundRect">
                <a:avLst>
                  <a:gd fmla="val 16667" name="adj"/>
                </a:avLst>
              </a:prstGeom>
              <a:solidFill>
                <a:srgbClr val="D9D9D9"/>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ES Pod</a:t>
                </a:r>
                <a:endParaRPr>
                  <a:latin typeface="Consolas"/>
                  <a:ea typeface="Consolas"/>
                  <a:cs typeface="Consolas"/>
                  <a:sym typeface="Consolas"/>
                </a:endParaRPr>
              </a:p>
            </p:txBody>
          </p:sp>
          <p:pic>
            <p:nvPicPr>
              <p:cNvPr id="1589" name="Google Shape;1589;p115"/>
              <p:cNvPicPr preferRelativeResize="0"/>
              <p:nvPr/>
            </p:nvPicPr>
            <p:blipFill>
              <a:blip r:embed="rId4">
                <a:alphaModFix/>
              </a:blip>
              <a:stretch>
                <a:fillRect/>
              </a:stretch>
            </p:blipFill>
            <p:spPr>
              <a:xfrm>
                <a:off x="6946146" y="3054623"/>
                <a:ext cx="291657" cy="290400"/>
              </a:xfrm>
              <a:prstGeom prst="rect">
                <a:avLst/>
              </a:prstGeom>
              <a:noFill/>
              <a:ln>
                <a:noFill/>
              </a:ln>
            </p:spPr>
          </p:pic>
          <p:sp>
            <p:nvSpPr>
              <p:cNvPr id="1590" name="Google Shape;1590;p115"/>
              <p:cNvSpPr/>
              <p:nvPr/>
            </p:nvSpPr>
            <p:spPr>
              <a:xfrm>
                <a:off x="6577625" y="2697203"/>
                <a:ext cx="1028700" cy="872400"/>
              </a:xfrm>
              <a:prstGeom prst="roundRect">
                <a:avLst>
                  <a:gd fmla="val 16667" name="adj"/>
                </a:avLst>
              </a:prstGeom>
              <a:solidFill>
                <a:srgbClr val="CFE2F3"/>
              </a:solidFill>
              <a:ln cap="flat" cmpd="sng" w="9525">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nsolas"/>
                    <a:ea typeface="Consolas"/>
                    <a:cs typeface="Consolas"/>
                    <a:sym typeface="Consolas"/>
                  </a:rPr>
                  <a:t>1</a:t>
                </a:r>
                <a:r>
                  <a:rPr lang="en">
                    <a:latin typeface="Consolas"/>
                    <a:ea typeface="Consolas"/>
                    <a:cs typeface="Consolas"/>
                    <a:sym typeface="Consolas"/>
                  </a:rPr>
                  <a:t> </a:t>
                </a:r>
                <a:br>
                  <a:rPr lang="en">
                    <a:latin typeface="Consolas"/>
                    <a:ea typeface="Consolas"/>
                    <a:cs typeface="Consolas"/>
                    <a:sym typeface="Consolas"/>
                  </a:rPr>
                </a:br>
                <a:r>
                  <a:rPr lang="en">
                    <a:latin typeface="Consolas"/>
                    <a:ea typeface="Consolas"/>
                    <a:cs typeface="Consolas"/>
                    <a:sym typeface="Consolas"/>
                  </a:rPr>
                  <a:t>shard</a:t>
                </a:r>
                <a:endParaRPr>
                  <a:latin typeface="Consolas"/>
                  <a:ea typeface="Consolas"/>
                  <a:cs typeface="Consolas"/>
                  <a:sym typeface="Consolas"/>
                </a:endParaRPr>
              </a:p>
            </p:txBody>
          </p:sp>
          <p:pic>
            <p:nvPicPr>
              <p:cNvPr id="1591" name="Google Shape;1591;p115"/>
              <p:cNvPicPr preferRelativeResize="0"/>
              <p:nvPr/>
            </p:nvPicPr>
            <p:blipFill>
              <a:blip r:embed="rId4">
                <a:alphaModFix/>
              </a:blip>
              <a:stretch>
                <a:fillRect/>
              </a:stretch>
            </p:blipFill>
            <p:spPr>
              <a:xfrm>
                <a:off x="7327146" y="2675638"/>
                <a:ext cx="291657" cy="290400"/>
              </a:xfrm>
              <a:prstGeom prst="rect">
                <a:avLst/>
              </a:prstGeom>
              <a:noFill/>
              <a:ln>
                <a:noFill/>
              </a:ln>
            </p:spPr>
          </p:pic>
          <p:sp>
            <p:nvSpPr>
              <p:cNvPr id="1592" name="Google Shape;1592;p115"/>
              <p:cNvSpPr/>
              <p:nvPr/>
            </p:nvSpPr>
            <p:spPr>
              <a:xfrm>
                <a:off x="6527675" y="3412950"/>
                <a:ext cx="1128600" cy="214200"/>
              </a:xfrm>
              <a:prstGeom prst="roundRect">
                <a:avLst>
                  <a:gd fmla="val 16667" name="adj"/>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Consolas"/>
                    <a:ea typeface="Consolas"/>
                    <a:cs typeface="Consolas"/>
                    <a:sym typeface="Consolas"/>
                  </a:rPr>
                  <a:t>ready</a:t>
                </a:r>
                <a:endParaRPr sz="1100">
                  <a:latin typeface="Consolas"/>
                  <a:ea typeface="Consolas"/>
                  <a:cs typeface="Consolas"/>
                  <a:sym typeface="Consolas"/>
                </a:endParaRPr>
              </a:p>
            </p:txBody>
          </p:sp>
        </p:grpSp>
      </p:grpSp>
      <p:cxnSp>
        <p:nvCxnSpPr>
          <p:cNvPr id="1593" name="Google Shape;1593;p115"/>
          <p:cNvCxnSpPr/>
          <p:nvPr/>
        </p:nvCxnSpPr>
        <p:spPr>
          <a:xfrm>
            <a:off x="1675250" y="4511150"/>
            <a:ext cx="2336400" cy="0"/>
          </a:xfrm>
          <a:prstGeom prst="straightConnector1">
            <a:avLst/>
          </a:prstGeom>
          <a:noFill/>
          <a:ln cap="flat" cmpd="sng" w="38100">
            <a:solidFill>
              <a:schemeClr val="dk2"/>
            </a:solidFill>
            <a:prstDash val="solid"/>
            <a:round/>
            <a:headEnd len="med" w="med" type="none"/>
            <a:tailEnd len="med" w="med" type="triangle"/>
          </a:ln>
        </p:spPr>
      </p:cxnSp>
      <p:sp>
        <p:nvSpPr>
          <p:cNvPr id="1594" name="Google Shape;1594;p115"/>
          <p:cNvSpPr txBox="1"/>
          <p:nvPr/>
        </p:nvSpPr>
        <p:spPr>
          <a:xfrm>
            <a:off x="1666200" y="4447775"/>
            <a:ext cx="27438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Increase index replicas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1000"/>
                                        <p:tgtEl>
                                          <p:spTgt spid="1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8" name="Shape 1598"/>
        <p:cNvGrpSpPr/>
        <p:nvPr/>
      </p:nvGrpSpPr>
      <p:grpSpPr>
        <a:xfrm>
          <a:off x="0" y="0"/>
          <a:ext cx="0" cy="0"/>
          <a:chOff x="0" y="0"/>
          <a:chExt cx="0" cy="0"/>
        </a:xfrm>
      </p:grpSpPr>
      <p:pic>
        <p:nvPicPr>
          <p:cNvPr id="1599" name="Google Shape;1599;p116"/>
          <p:cNvPicPr preferRelativeResize="0"/>
          <p:nvPr/>
        </p:nvPicPr>
        <p:blipFill>
          <a:blip r:embed="rId3">
            <a:alphaModFix/>
          </a:blip>
          <a:stretch>
            <a:fillRect/>
          </a:stretch>
        </p:blipFill>
        <p:spPr>
          <a:xfrm>
            <a:off x="0" y="-762009"/>
            <a:ext cx="9144003" cy="6465106"/>
          </a:xfrm>
          <a:prstGeom prst="rect">
            <a:avLst/>
          </a:prstGeom>
          <a:noFill/>
          <a:ln>
            <a:noFill/>
          </a:ln>
        </p:spPr>
      </p:pic>
      <p:sp>
        <p:nvSpPr>
          <p:cNvPr id="1600" name="Google Shape;1600;p116"/>
          <p:cNvSpPr txBox="1"/>
          <p:nvPr>
            <p:ph type="title"/>
          </p:nvPr>
        </p:nvSpPr>
        <p:spPr>
          <a:xfrm>
            <a:off x="176025" y="139250"/>
            <a:ext cx="2951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DEMO</a:t>
            </a:r>
            <a:endParaRPr sz="2400"/>
          </a:p>
        </p:txBody>
      </p:sp>
      <p:sp>
        <p:nvSpPr>
          <p:cNvPr id="1601" name="Google Shape;1601;p116"/>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16"/>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603" name="Google Shape;1603;p116"/>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117"/>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OPEN SOURCE</a:t>
            </a:r>
            <a:endParaRPr sz="2400"/>
          </a:p>
        </p:txBody>
      </p:sp>
      <p:sp>
        <p:nvSpPr>
          <p:cNvPr id="1609" name="Google Shape;1609;p117"/>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7"/>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611" name="Google Shape;1611;p117"/>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sp>
        <p:nvSpPr>
          <p:cNvPr id="1612" name="Google Shape;1612;p117"/>
          <p:cNvSpPr txBox="1"/>
          <p:nvPr/>
        </p:nvSpPr>
        <p:spPr>
          <a:xfrm>
            <a:off x="597200" y="756550"/>
            <a:ext cx="5821800" cy="378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t>ES Operator</a:t>
            </a:r>
            <a:endParaRPr b="1" sz="1800"/>
          </a:p>
          <a:p>
            <a:pPr indent="0" lvl="0" marL="0" rtl="0" algn="l">
              <a:spcBef>
                <a:spcPts val="0"/>
              </a:spcBef>
              <a:spcAft>
                <a:spcPts val="0"/>
              </a:spcAft>
              <a:buNone/>
            </a:pPr>
            <a:r>
              <a:rPr lang="en" sz="1800" u="sng">
                <a:solidFill>
                  <a:schemeClr val="hlink"/>
                </a:solidFill>
                <a:hlinkClick r:id="rId3"/>
              </a:rPr>
              <a:t>github.com/zalando-incubator/es-operator</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b="1" lang="en" sz="1800">
                <a:solidFill>
                  <a:schemeClr val="dk1"/>
                </a:solidFill>
              </a:rPr>
              <a:t>Cluster Lifecycle Manager</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4"/>
              </a:rPr>
              <a:t>github.com/zalando-incubator/cluster-lifecycle-manager</a:t>
            </a:r>
            <a:endParaRPr sz="1800">
              <a:solidFill>
                <a:schemeClr val="dk1"/>
              </a:solidFill>
            </a:endParaRPr>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Kubernetes on AWS</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5"/>
              </a:rPr>
              <a:t>github.com/zalando-incubator/kubernetes-on-aws</a:t>
            </a:r>
            <a:endParaRPr sz="1800"/>
          </a:p>
          <a:p>
            <a:pPr indent="0" lvl="0" marL="0" rtl="0" algn="l">
              <a:spcBef>
                <a:spcPts val="0"/>
              </a:spcBef>
              <a:spcAft>
                <a:spcPts val="0"/>
              </a:spcAft>
              <a:buClr>
                <a:schemeClr val="dk1"/>
              </a:buClr>
              <a:buSzPts val="1100"/>
              <a:buFont typeface="Arial"/>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microXchg demo</a:t>
            </a:r>
            <a:endParaRPr b="1" sz="1800">
              <a:solidFill>
                <a:schemeClr val="dk1"/>
              </a:solidFill>
            </a:endParaRPr>
          </a:p>
          <a:p>
            <a:pPr indent="0" lvl="0" marL="0" rtl="0" algn="l">
              <a:spcBef>
                <a:spcPts val="0"/>
              </a:spcBef>
              <a:spcAft>
                <a:spcPts val="0"/>
              </a:spcAft>
              <a:buClr>
                <a:schemeClr val="dk1"/>
              </a:buClr>
              <a:buSzPts val="1100"/>
              <a:buFont typeface="Arial"/>
              <a:buNone/>
            </a:pPr>
            <a:r>
              <a:rPr lang="en" sz="1800" u="sng">
                <a:solidFill>
                  <a:schemeClr val="hlink"/>
                </a:solidFill>
                <a:hlinkClick r:id="rId6"/>
              </a:rPr>
              <a:t>github.com/otrosien/microxchg19-demo</a:t>
            </a:r>
            <a:endParaRPr sz="1800"/>
          </a:p>
        </p:txBody>
      </p:sp>
      <p:pic>
        <p:nvPicPr>
          <p:cNvPr id="1613" name="Google Shape;1613;p117"/>
          <p:cNvPicPr preferRelativeResize="0"/>
          <p:nvPr/>
        </p:nvPicPr>
        <p:blipFill>
          <a:blip r:embed="rId7">
            <a:alphaModFix/>
          </a:blip>
          <a:stretch>
            <a:fillRect/>
          </a:stretch>
        </p:blipFill>
        <p:spPr>
          <a:xfrm>
            <a:off x="6524450" y="1311675"/>
            <a:ext cx="2025444" cy="252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sp>
        <p:nvSpPr>
          <p:cNvPr id="1033" name="Google Shape;1033;p100"/>
          <p:cNvSpPr txBox="1"/>
          <p:nvPr>
            <p:ph type="title"/>
          </p:nvPr>
        </p:nvSpPr>
        <p:spPr>
          <a:xfrm>
            <a:off x="597198" y="219254"/>
            <a:ext cx="7952700" cy="75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WHO ARE WE?</a:t>
            </a:r>
            <a:endParaRPr sz="2400"/>
          </a:p>
        </p:txBody>
      </p:sp>
      <p:pic>
        <p:nvPicPr>
          <p:cNvPr id="1034" name="Google Shape;1034;p100"/>
          <p:cNvPicPr preferRelativeResize="0"/>
          <p:nvPr/>
        </p:nvPicPr>
        <p:blipFill>
          <a:blip r:embed="rId3">
            <a:alphaModFix/>
          </a:blip>
          <a:stretch>
            <a:fillRect/>
          </a:stretch>
        </p:blipFill>
        <p:spPr>
          <a:xfrm>
            <a:off x="1570575" y="1619254"/>
            <a:ext cx="1905000" cy="1905000"/>
          </a:xfrm>
          <a:prstGeom prst="rect">
            <a:avLst/>
          </a:prstGeom>
          <a:noFill/>
          <a:ln>
            <a:noFill/>
          </a:ln>
        </p:spPr>
      </p:pic>
      <p:pic>
        <p:nvPicPr>
          <p:cNvPr id="1035" name="Google Shape;1035;p100"/>
          <p:cNvPicPr preferRelativeResize="0"/>
          <p:nvPr/>
        </p:nvPicPr>
        <p:blipFill>
          <a:blip r:embed="rId4">
            <a:alphaModFix/>
          </a:blip>
          <a:stretch>
            <a:fillRect/>
          </a:stretch>
        </p:blipFill>
        <p:spPr>
          <a:xfrm>
            <a:off x="5956300" y="1619254"/>
            <a:ext cx="1905000" cy="1905000"/>
          </a:xfrm>
          <a:prstGeom prst="rect">
            <a:avLst/>
          </a:prstGeom>
          <a:noFill/>
          <a:ln>
            <a:noFill/>
          </a:ln>
        </p:spPr>
      </p:pic>
      <p:sp>
        <p:nvSpPr>
          <p:cNvPr id="1036" name="Google Shape;1036;p100"/>
          <p:cNvSpPr txBox="1"/>
          <p:nvPr/>
        </p:nvSpPr>
        <p:spPr>
          <a:xfrm>
            <a:off x="1570575" y="3589100"/>
            <a:ext cx="27270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Oliver </a:t>
            </a:r>
            <a:br>
              <a:rPr b="1" lang="en"/>
            </a:br>
            <a:r>
              <a:rPr lang="en"/>
              <a:t>Core Search Services</a:t>
            </a:r>
            <a:br>
              <a:rPr lang="en"/>
            </a:br>
            <a:r>
              <a:rPr lang="en"/>
              <a:t>Elasticsearch</a:t>
            </a:r>
            <a:endParaRPr/>
          </a:p>
        </p:txBody>
      </p:sp>
      <p:sp>
        <p:nvSpPr>
          <p:cNvPr id="1037" name="Google Shape;1037;p100"/>
          <p:cNvSpPr txBox="1"/>
          <p:nvPr/>
        </p:nvSpPr>
        <p:spPr>
          <a:xfrm>
            <a:off x="5611450" y="3589100"/>
            <a:ext cx="2594700" cy="8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Mikkel </a:t>
            </a:r>
            <a:br>
              <a:rPr lang="en"/>
            </a:br>
            <a:r>
              <a:rPr lang="en"/>
              <a:t>Cloud Infrastructure</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118"/>
          <p:cNvSpPr txBox="1"/>
          <p:nvPr>
            <p:ph idx="1" type="body"/>
          </p:nvPr>
        </p:nvSpPr>
        <p:spPr>
          <a:xfrm>
            <a:off x="3348000" y="1193250"/>
            <a:ext cx="2448000" cy="275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MIKKEL LARSEN</a:t>
            </a:r>
            <a:endParaRPr sz="1800"/>
          </a:p>
          <a:p>
            <a:pPr indent="0" lvl="0" marL="0" rtl="0" algn="ctr">
              <a:spcBef>
                <a:spcPts val="0"/>
              </a:spcBef>
              <a:spcAft>
                <a:spcPts val="0"/>
              </a:spcAft>
              <a:buClr>
                <a:schemeClr val="dk1"/>
              </a:buClr>
              <a:buSzPts val="1100"/>
              <a:buFont typeface="Arial"/>
              <a:buNone/>
            </a:pPr>
            <a:r>
              <a:rPr b="0" lang="en" sz="1400" u="sng">
                <a:solidFill>
                  <a:schemeClr val="hlink"/>
                </a:solidFill>
                <a:hlinkClick r:id="rId3"/>
              </a:rPr>
              <a:t>mikkel.larsen@zalando.de</a:t>
            </a:r>
            <a:endParaRPr b="0" sz="1400">
              <a:solidFill>
                <a:schemeClr val="dk1"/>
              </a:solidFill>
            </a:endParaRPr>
          </a:p>
          <a:p>
            <a:pPr indent="0" lvl="0" marL="0" rtl="0" algn="ctr">
              <a:spcBef>
                <a:spcPts val="0"/>
              </a:spcBef>
              <a:spcAft>
                <a:spcPts val="0"/>
              </a:spcAft>
              <a:buNone/>
            </a:pPr>
            <a:r>
              <a:rPr b="0" lang="en" sz="1400" u="sng">
                <a:solidFill>
                  <a:schemeClr val="hlink"/>
                </a:solidFill>
                <a:hlinkClick r:id="rId4"/>
              </a:rPr>
              <a:t>@mikkeloscar</a:t>
            </a:r>
            <a:endParaRPr sz="1800"/>
          </a:p>
          <a:p>
            <a:pPr indent="0" lvl="0" marL="0" rtl="0" algn="ctr">
              <a:spcBef>
                <a:spcPts val="0"/>
              </a:spcBef>
              <a:spcAft>
                <a:spcPts val="0"/>
              </a:spcAft>
              <a:buClr>
                <a:schemeClr val="dk1"/>
              </a:buClr>
              <a:buSzPts val="1100"/>
              <a:buFont typeface="Arial"/>
              <a:buNone/>
            </a:pPr>
            <a:r>
              <a:t/>
            </a:r>
            <a:endParaRPr sz="1800"/>
          </a:p>
          <a:p>
            <a:pPr indent="0" lvl="0" marL="0" rtl="0" algn="ctr">
              <a:spcBef>
                <a:spcPts val="0"/>
              </a:spcBef>
              <a:spcAft>
                <a:spcPts val="0"/>
              </a:spcAft>
              <a:buNone/>
            </a:pPr>
            <a:r>
              <a:rPr lang="en" sz="1800"/>
              <a:t>OLIVER TROSIEN</a:t>
            </a:r>
            <a:endParaRPr sz="1800"/>
          </a:p>
          <a:p>
            <a:pPr indent="0" lvl="0" marL="0" rtl="0" algn="ctr">
              <a:spcBef>
                <a:spcPts val="0"/>
              </a:spcBef>
              <a:spcAft>
                <a:spcPts val="0"/>
              </a:spcAft>
              <a:buNone/>
            </a:pPr>
            <a:r>
              <a:rPr b="0" lang="en" sz="1400" u="sng">
                <a:solidFill>
                  <a:schemeClr val="hlink"/>
                </a:solidFill>
                <a:hlinkClick r:id="rId5"/>
              </a:rPr>
              <a:t>oliver.trosien@zalando.de</a:t>
            </a:r>
            <a:endParaRPr/>
          </a:p>
          <a:p>
            <a:pPr indent="0" lvl="0" marL="0" rtl="0" algn="ctr">
              <a:spcBef>
                <a:spcPts val="0"/>
              </a:spcBef>
              <a:spcAft>
                <a:spcPts val="0"/>
              </a:spcAft>
              <a:buClr>
                <a:schemeClr val="dk1"/>
              </a:buClr>
              <a:buSzPts val="1100"/>
              <a:buFont typeface="Arial"/>
              <a:buNone/>
            </a:pPr>
            <a:r>
              <a:rPr b="0" lang="en" sz="1400" u="sng">
                <a:solidFill>
                  <a:schemeClr val="hlink"/>
                </a:solidFill>
                <a:hlinkClick r:id="rId6"/>
              </a:rPr>
              <a:t>@otrosien</a:t>
            </a:r>
            <a:r>
              <a:rPr b="0" lang="en" sz="1400">
                <a:solidFill>
                  <a:schemeClr val="dk1"/>
                </a:solidFill>
              </a:rPr>
              <a:t> </a:t>
            </a:r>
            <a:endParaRPr sz="1800"/>
          </a:p>
        </p:txBody>
      </p:sp>
      <p:sp>
        <p:nvSpPr>
          <p:cNvPr id="1619" name="Google Shape;1619;p118"/>
          <p:cNvSpPr txBox="1"/>
          <p:nvPr>
            <p:ph idx="3" type="body"/>
          </p:nvPr>
        </p:nvSpPr>
        <p:spPr>
          <a:xfrm>
            <a:off x="3358279" y="4677004"/>
            <a:ext cx="2435100" cy="27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2019-04-02</a:t>
            </a:r>
            <a:endParaRPr/>
          </a:p>
        </p:txBody>
      </p:sp>
      <p:sp>
        <p:nvSpPr>
          <p:cNvPr id="1620" name="Google Shape;1620;p118"/>
          <p:cNvSpPr/>
          <p:nvPr/>
        </p:nvSpPr>
        <p:spPr>
          <a:xfrm>
            <a:off x="9312750" y="28625"/>
            <a:ext cx="1317600" cy="5463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accent6"/>
                </a:solidFill>
                <a:highlight>
                  <a:srgbClr val="FFFFFF"/>
                </a:highlight>
              </a:rPr>
              <a:t>Please write contact name, department and position in all capital letters</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01"/>
          <p:cNvSpPr txBox="1"/>
          <p:nvPr>
            <p:ph type="title"/>
          </p:nvPr>
        </p:nvSpPr>
        <p:spPr>
          <a:xfrm>
            <a:off x="595648" y="36740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“EUROPE’S LEADING ONLINE FASHION PLATFORM”</a:t>
            </a:r>
            <a:endParaRPr sz="2000"/>
          </a:p>
        </p:txBody>
      </p:sp>
      <p:sp>
        <p:nvSpPr>
          <p:cNvPr id="1043" name="Google Shape;1043;p101"/>
          <p:cNvSpPr txBox="1"/>
          <p:nvPr>
            <p:ph idx="1"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101"/>
          <p:cNvGrpSpPr/>
          <p:nvPr/>
        </p:nvGrpSpPr>
        <p:grpSpPr>
          <a:xfrm>
            <a:off x="1976300" y="1669825"/>
            <a:ext cx="928800" cy="1863900"/>
            <a:chOff x="814400" y="1669825"/>
            <a:chExt cx="928800" cy="1863900"/>
          </a:xfrm>
        </p:grpSpPr>
        <p:pic>
          <p:nvPicPr>
            <p:cNvPr id="1045" name="Google Shape;1045;p101"/>
            <p:cNvPicPr preferRelativeResize="0"/>
            <p:nvPr/>
          </p:nvPicPr>
          <p:blipFill rotWithShape="1">
            <a:blip r:embed="rId3">
              <a:alphaModFix/>
            </a:blip>
            <a:srcRect b="0" l="0" r="0" t="0"/>
            <a:stretch/>
          </p:blipFill>
          <p:spPr>
            <a:xfrm>
              <a:off x="906291" y="1923258"/>
              <a:ext cx="763200" cy="1395600"/>
            </a:xfrm>
            <a:prstGeom prst="rect">
              <a:avLst/>
            </a:prstGeom>
            <a:noFill/>
            <a:ln>
              <a:noFill/>
            </a:ln>
          </p:spPr>
        </p:pic>
        <p:pic>
          <p:nvPicPr>
            <p:cNvPr id="1046" name="Google Shape;1046;p101"/>
            <p:cNvPicPr preferRelativeResize="0"/>
            <p:nvPr/>
          </p:nvPicPr>
          <p:blipFill rotWithShape="1">
            <a:blip r:embed="rId4">
              <a:alphaModFix/>
            </a:blip>
            <a:srcRect b="7454" l="11908" r="13196" t="6767"/>
            <a:stretch/>
          </p:blipFill>
          <p:spPr>
            <a:xfrm>
              <a:off x="814400" y="1669825"/>
              <a:ext cx="928800" cy="1863900"/>
            </a:xfrm>
            <a:prstGeom prst="rect">
              <a:avLst/>
            </a:prstGeom>
            <a:noFill/>
            <a:ln>
              <a:noFill/>
            </a:ln>
          </p:spPr>
        </p:pic>
      </p:grpSp>
      <p:grpSp>
        <p:nvGrpSpPr>
          <p:cNvPr id="1047" name="Google Shape;1047;p101"/>
          <p:cNvGrpSpPr/>
          <p:nvPr/>
        </p:nvGrpSpPr>
        <p:grpSpPr>
          <a:xfrm>
            <a:off x="3758784" y="1259897"/>
            <a:ext cx="4554555" cy="2683749"/>
            <a:chOff x="5000125" y="1539500"/>
            <a:chExt cx="3687600" cy="2172900"/>
          </a:xfrm>
        </p:grpSpPr>
        <p:pic>
          <p:nvPicPr>
            <p:cNvPr id="1048" name="Google Shape;1048;p101"/>
            <p:cNvPicPr preferRelativeResize="0"/>
            <p:nvPr/>
          </p:nvPicPr>
          <p:blipFill rotWithShape="1">
            <a:blip r:embed="rId5">
              <a:alphaModFix/>
            </a:blip>
            <a:srcRect b="0" l="0" r="0" t="0"/>
            <a:stretch/>
          </p:blipFill>
          <p:spPr>
            <a:xfrm>
              <a:off x="5516570" y="1759238"/>
              <a:ext cx="2654700" cy="1733400"/>
            </a:xfrm>
            <a:prstGeom prst="rect">
              <a:avLst/>
            </a:prstGeom>
            <a:noFill/>
            <a:ln>
              <a:noFill/>
            </a:ln>
          </p:spPr>
        </p:pic>
        <p:pic>
          <p:nvPicPr>
            <p:cNvPr id="1049" name="Google Shape;1049;p101"/>
            <p:cNvPicPr preferRelativeResize="0"/>
            <p:nvPr/>
          </p:nvPicPr>
          <p:blipFill rotWithShape="1">
            <a:blip r:embed="rId6">
              <a:alphaModFix/>
            </a:blip>
            <a:srcRect b="10884" l="10395" r="10609" t="11536"/>
            <a:stretch/>
          </p:blipFill>
          <p:spPr>
            <a:xfrm>
              <a:off x="5000125" y="1539500"/>
              <a:ext cx="3687600" cy="2172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102"/>
          <p:cNvSpPr/>
          <p:nvPr/>
        </p:nvSpPr>
        <p:spPr>
          <a:xfrm>
            <a:off x="544775" y="11266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17</a:t>
            </a:r>
            <a:r>
              <a:rPr lang="en" sz="3000"/>
              <a:t> </a:t>
            </a:r>
            <a:r>
              <a:rPr lang="en" sz="2400">
                <a:solidFill>
                  <a:schemeClr val="accent5"/>
                </a:solidFill>
              </a:rPr>
              <a:t>markets</a:t>
            </a:r>
            <a:endParaRPr sz="2400">
              <a:solidFill>
                <a:schemeClr val="accent5"/>
              </a:solidFill>
            </a:endParaRPr>
          </a:p>
        </p:txBody>
      </p:sp>
      <p:pic>
        <p:nvPicPr>
          <p:cNvPr id="1055" name="Google Shape;1055;p102"/>
          <p:cNvPicPr preferRelativeResize="0"/>
          <p:nvPr/>
        </p:nvPicPr>
        <p:blipFill rotWithShape="1">
          <a:blip r:embed="rId3">
            <a:alphaModFix/>
          </a:blip>
          <a:srcRect b="10898" l="0" r="0" t="25993"/>
          <a:stretch/>
        </p:blipFill>
        <p:spPr>
          <a:xfrm>
            <a:off x="5113078" y="925927"/>
            <a:ext cx="4153501" cy="3585051"/>
          </a:xfrm>
          <a:prstGeom prst="rect">
            <a:avLst/>
          </a:prstGeom>
          <a:noFill/>
          <a:ln>
            <a:noFill/>
          </a:ln>
        </p:spPr>
      </p:pic>
      <p:sp>
        <p:nvSpPr>
          <p:cNvPr id="1056" name="Google Shape;1056;p102"/>
          <p:cNvSpPr txBox="1"/>
          <p:nvPr>
            <p:ph type="title"/>
          </p:nvPr>
        </p:nvSpPr>
        <p:spPr>
          <a:xfrm>
            <a:off x="597198" y="219254"/>
            <a:ext cx="7952700" cy="7518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WE BRING FASHION TO PEOPLE IN 1</a:t>
            </a:r>
            <a:r>
              <a:rPr lang="en" sz="2400"/>
              <a:t>7</a:t>
            </a:r>
            <a:r>
              <a:rPr lang="en" sz="2400">
                <a:solidFill>
                  <a:schemeClr val="dk1"/>
                </a:solidFill>
              </a:rPr>
              <a:t> COUNTRIES</a:t>
            </a:r>
            <a:endParaRPr sz="2400"/>
          </a:p>
        </p:txBody>
      </p:sp>
      <p:sp>
        <p:nvSpPr>
          <p:cNvPr id="1057" name="Google Shape;1057;p102"/>
          <p:cNvSpPr/>
          <p:nvPr/>
        </p:nvSpPr>
        <p:spPr>
          <a:xfrm>
            <a:off x="544775" y="16689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7</a:t>
            </a:r>
            <a:r>
              <a:rPr lang="en" sz="3000"/>
              <a:t> </a:t>
            </a:r>
            <a:r>
              <a:rPr lang="en" sz="2400">
                <a:solidFill>
                  <a:schemeClr val="accent5"/>
                </a:solidFill>
              </a:rPr>
              <a:t>fulfillment centers</a:t>
            </a:r>
            <a:endParaRPr sz="2400">
              <a:solidFill>
                <a:schemeClr val="accent5"/>
              </a:solidFill>
            </a:endParaRPr>
          </a:p>
        </p:txBody>
      </p:sp>
      <p:sp>
        <p:nvSpPr>
          <p:cNvPr id="1058" name="Google Shape;1058;p102"/>
          <p:cNvSpPr/>
          <p:nvPr/>
        </p:nvSpPr>
        <p:spPr>
          <a:xfrm>
            <a:off x="544775" y="22112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26 million</a:t>
            </a:r>
            <a:r>
              <a:rPr lang="en" sz="3000"/>
              <a:t> </a:t>
            </a:r>
            <a:r>
              <a:rPr lang="en" sz="2400">
                <a:solidFill>
                  <a:schemeClr val="accent5"/>
                </a:solidFill>
              </a:rPr>
              <a:t>active customers</a:t>
            </a:r>
            <a:endParaRPr sz="2400">
              <a:solidFill>
                <a:schemeClr val="accent5"/>
              </a:solidFill>
            </a:endParaRPr>
          </a:p>
        </p:txBody>
      </p:sp>
      <p:sp>
        <p:nvSpPr>
          <p:cNvPr id="1059" name="Google Shape;1059;p102"/>
          <p:cNvSpPr/>
          <p:nvPr/>
        </p:nvSpPr>
        <p:spPr>
          <a:xfrm>
            <a:off x="544775" y="27535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5.4 billion €</a:t>
            </a:r>
            <a:r>
              <a:rPr lang="en" sz="2400"/>
              <a:t> </a:t>
            </a:r>
            <a:r>
              <a:rPr lang="en" sz="2400">
                <a:solidFill>
                  <a:schemeClr val="accent5"/>
                </a:solidFill>
              </a:rPr>
              <a:t>revenue 2018</a:t>
            </a:r>
            <a:endParaRPr sz="2400">
              <a:solidFill>
                <a:schemeClr val="accent5"/>
              </a:solidFill>
            </a:endParaRPr>
          </a:p>
        </p:txBody>
      </p:sp>
      <p:sp>
        <p:nvSpPr>
          <p:cNvPr id="1060" name="Google Shape;1060;p102"/>
          <p:cNvSpPr/>
          <p:nvPr/>
        </p:nvSpPr>
        <p:spPr>
          <a:xfrm>
            <a:off x="544775" y="32958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250 million</a:t>
            </a:r>
            <a:r>
              <a:rPr lang="en" sz="2400"/>
              <a:t> </a:t>
            </a:r>
            <a:r>
              <a:rPr lang="en" sz="2400">
                <a:solidFill>
                  <a:schemeClr val="accent5"/>
                </a:solidFill>
              </a:rPr>
              <a:t>visits per month</a:t>
            </a:r>
            <a:endParaRPr sz="2400">
              <a:solidFill>
                <a:schemeClr val="accent5"/>
              </a:solidFill>
            </a:endParaRPr>
          </a:p>
        </p:txBody>
      </p:sp>
      <p:sp>
        <p:nvSpPr>
          <p:cNvPr id="1061" name="Google Shape;1061;p102"/>
          <p:cNvSpPr/>
          <p:nvPr/>
        </p:nvSpPr>
        <p:spPr>
          <a:xfrm>
            <a:off x="544775" y="3838100"/>
            <a:ext cx="4381200" cy="502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accent3"/>
                </a:solidFill>
              </a:rPr>
              <a:t>15,000</a:t>
            </a:r>
            <a:r>
              <a:rPr lang="en" sz="2400"/>
              <a:t> </a:t>
            </a:r>
            <a:r>
              <a:rPr lang="en" sz="2400">
                <a:solidFill>
                  <a:schemeClr val="accent5"/>
                </a:solidFill>
              </a:rPr>
              <a:t>employees in Europe</a:t>
            </a:r>
            <a:endParaRPr sz="2400">
              <a:solidFill>
                <a:schemeClr val="accent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103"/>
          <p:cNvPicPr preferRelativeResize="0"/>
          <p:nvPr/>
        </p:nvPicPr>
        <p:blipFill>
          <a:blip r:embed="rId3">
            <a:alphaModFix/>
          </a:blip>
          <a:stretch>
            <a:fillRect/>
          </a:stretch>
        </p:blipFill>
        <p:spPr>
          <a:xfrm>
            <a:off x="3583163" y="1521200"/>
            <a:ext cx="1977674" cy="1954000"/>
          </a:xfrm>
          <a:prstGeom prst="rect">
            <a:avLst/>
          </a:prstGeom>
          <a:noFill/>
          <a:ln>
            <a:noFill/>
          </a:ln>
        </p:spPr>
      </p:pic>
      <p:sp>
        <p:nvSpPr>
          <p:cNvPr id="1067" name="Google Shape;1067;p103"/>
          <p:cNvSpPr/>
          <p:nvPr/>
        </p:nvSpPr>
        <p:spPr>
          <a:xfrm>
            <a:off x="1166275" y="59125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300k+</a:t>
            </a:r>
            <a:r>
              <a:rPr lang="en" sz="1800"/>
              <a:t> </a:t>
            </a:r>
            <a:br>
              <a:rPr lang="en" sz="1800"/>
            </a:br>
            <a:r>
              <a:rPr lang="en"/>
              <a:t>Products</a:t>
            </a:r>
            <a:endParaRPr/>
          </a:p>
          <a:p>
            <a:pPr indent="0" lvl="0" marL="0" rtl="0" algn="ctr">
              <a:spcBef>
                <a:spcPts val="0"/>
              </a:spcBef>
              <a:spcAft>
                <a:spcPts val="0"/>
              </a:spcAft>
              <a:buNone/>
            </a:pPr>
            <a:r>
              <a:rPr lang="en"/>
              <a:t>per country</a:t>
            </a:r>
            <a:endParaRPr/>
          </a:p>
        </p:txBody>
      </p:sp>
      <p:sp>
        <p:nvSpPr>
          <p:cNvPr id="1068" name="Google Shape;1068;p103"/>
          <p:cNvSpPr/>
          <p:nvPr/>
        </p:nvSpPr>
        <p:spPr>
          <a:xfrm>
            <a:off x="1166275" y="211345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~2000</a:t>
            </a:r>
            <a:endParaRPr b="1" sz="1800">
              <a:solidFill>
                <a:srgbClr val="980000"/>
              </a:solidFill>
            </a:endParaRPr>
          </a:p>
          <a:p>
            <a:pPr indent="0" lvl="0" marL="0" rtl="0" algn="ctr">
              <a:spcBef>
                <a:spcPts val="0"/>
              </a:spcBef>
              <a:spcAft>
                <a:spcPts val="0"/>
              </a:spcAft>
              <a:buNone/>
            </a:pPr>
            <a:r>
              <a:rPr lang="en" sz="1800"/>
              <a:t>Brands</a:t>
            </a:r>
            <a:endParaRPr sz="1800"/>
          </a:p>
        </p:txBody>
      </p:sp>
      <p:sp>
        <p:nvSpPr>
          <p:cNvPr id="1069" name="Google Shape;1069;p103"/>
          <p:cNvSpPr/>
          <p:nvPr/>
        </p:nvSpPr>
        <p:spPr>
          <a:xfrm>
            <a:off x="1166275" y="34752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~700</a:t>
            </a:r>
            <a:endParaRPr b="1" sz="1800">
              <a:solidFill>
                <a:srgbClr val="980000"/>
              </a:solidFill>
            </a:endParaRPr>
          </a:p>
          <a:p>
            <a:pPr indent="0" lvl="0" marL="0" rtl="0" algn="ctr">
              <a:spcBef>
                <a:spcPts val="0"/>
              </a:spcBef>
              <a:spcAft>
                <a:spcPts val="0"/>
              </a:spcAft>
              <a:buNone/>
            </a:pPr>
            <a:r>
              <a:rPr lang="en" sz="1800"/>
              <a:t>Categories</a:t>
            </a:r>
            <a:endParaRPr sz="1800"/>
          </a:p>
        </p:txBody>
      </p:sp>
      <p:sp>
        <p:nvSpPr>
          <p:cNvPr id="1070" name="Google Shape;1070;p103"/>
          <p:cNvSpPr/>
          <p:nvPr/>
        </p:nvSpPr>
        <p:spPr>
          <a:xfrm>
            <a:off x="6719350" y="4770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45%</a:t>
            </a:r>
            <a:br>
              <a:rPr lang="en" sz="1800"/>
            </a:br>
            <a:r>
              <a:rPr lang="en"/>
              <a:t> Mobile Traffic</a:t>
            </a:r>
            <a:endParaRPr/>
          </a:p>
        </p:txBody>
      </p:sp>
      <p:sp>
        <p:nvSpPr>
          <p:cNvPr id="1071" name="Google Shape;1071;p103"/>
          <p:cNvSpPr/>
          <p:nvPr/>
        </p:nvSpPr>
        <p:spPr>
          <a:xfrm>
            <a:off x="6719350" y="2023325"/>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12K</a:t>
            </a:r>
            <a:r>
              <a:rPr b="1" lang="en" sz="1800"/>
              <a:t> </a:t>
            </a:r>
            <a:br>
              <a:rPr lang="en" sz="1800"/>
            </a:br>
            <a:r>
              <a:rPr lang="en" sz="1800"/>
              <a:t>QPS</a:t>
            </a:r>
            <a:endParaRPr sz="1800"/>
          </a:p>
        </p:txBody>
      </p:sp>
      <p:sp>
        <p:nvSpPr>
          <p:cNvPr id="1072" name="Google Shape;1072;p103"/>
          <p:cNvSpPr/>
          <p:nvPr/>
        </p:nvSpPr>
        <p:spPr>
          <a:xfrm>
            <a:off x="6719350" y="3475200"/>
            <a:ext cx="1482000" cy="769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8K</a:t>
            </a:r>
            <a:endParaRPr b="1" sz="1800">
              <a:solidFill>
                <a:srgbClr val="980000"/>
              </a:solidFill>
            </a:endParaRPr>
          </a:p>
          <a:p>
            <a:pPr indent="0" lvl="0" marL="0" rtl="0" algn="ctr">
              <a:spcBef>
                <a:spcPts val="0"/>
              </a:spcBef>
              <a:spcAft>
                <a:spcPts val="0"/>
              </a:spcAft>
              <a:buNone/>
            </a:pPr>
            <a:r>
              <a:rPr lang="en" sz="1800"/>
              <a:t>Updates/s</a:t>
            </a:r>
            <a:endParaRPr sz="1800"/>
          </a:p>
        </p:txBody>
      </p:sp>
      <p:sp>
        <p:nvSpPr>
          <p:cNvPr id="1073" name="Google Shape;1073;p103"/>
          <p:cNvSpPr txBox="1"/>
          <p:nvPr/>
        </p:nvSpPr>
        <p:spPr>
          <a:xfrm>
            <a:off x="2914113" y="218650"/>
            <a:ext cx="35394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SEARCH @ ZALANDO</a:t>
            </a:r>
            <a:endParaRPr b="1"/>
          </a:p>
        </p:txBody>
      </p:sp>
      <p:pic>
        <p:nvPicPr>
          <p:cNvPr id="1074" name="Google Shape;1074;p103"/>
          <p:cNvPicPr preferRelativeResize="0"/>
          <p:nvPr/>
        </p:nvPicPr>
        <p:blipFill>
          <a:blip r:embed="rId4">
            <a:alphaModFix/>
          </a:blip>
          <a:stretch>
            <a:fillRect/>
          </a:stretch>
        </p:blipFill>
        <p:spPr>
          <a:xfrm>
            <a:off x="2875000" y="872450"/>
            <a:ext cx="4059675" cy="4059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104"/>
          <p:cNvPicPr preferRelativeResize="0"/>
          <p:nvPr/>
        </p:nvPicPr>
        <p:blipFill>
          <a:blip r:embed="rId3">
            <a:alphaModFix/>
          </a:blip>
          <a:stretch>
            <a:fillRect/>
          </a:stretch>
        </p:blipFill>
        <p:spPr>
          <a:xfrm>
            <a:off x="508000" y="1992615"/>
            <a:ext cx="742925" cy="1158275"/>
          </a:xfrm>
          <a:prstGeom prst="rect">
            <a:avLst/>
          </a:prstGeom>
          <a:noFill/>
          <a:ln>
            <a:noFill/>
          </a:ln>
        </p:spPr>
      </p:pic>
      <p:sp>
        <p:nvSpPr>
          <p:cNvPr id="1080" name="Google Shape;1080;p104"/>
          <p:cNvSpPr/>
          <p:nvPr/>
        </p:nvSpPr>
        <p:spPr>
          <a:xfrm>
            <a:off x="2281675" y="2253550"/>
            <a:ext cx="10329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Article Content</a:t>
            </a:r>
            <a:endParaRPr/>
          </a:p>
        </p:txBody>
      </p:sp>
      <p:sp>
        <p:nvSpPr>
          <p:cNvPr id="1081" name="Google Shape;1081;p104"/>
          <p:cNvSpPr/>
          <p:nvPr/>
        </p:nvSpPr>
        <p:spPr>
          <a:xfrm>
            <a:off x="3477375" y="1758150"/>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Stock availability</a:t>
            </a:r>
            <a:endParaRPr/>
          </a:p>
        </p:txBody>
      </p:sp>
      <p:cxnSp>
        <p:nvCxnSpPr>
          <p:cNvPr id="1082" name="Google Shape;1082;p104"/>
          <p:cNvCxnSpPr>
            <a:stCxn id="1080" idx="3"/>
          </p:cNvCxnSpPr>
          <p:nvPr/>
        </p:nvCxnSpPr>
        <p:spPr>
          <a:xfrm>
            <a:off x="3314575" y="2550850"/>
            <a:ext cx="4121100" cy="0"/>
          </a:xfrm>
          <a:prstGeom prst="straightConnector1">
            <a:avLst/>
          </a:prstGeom>
          <a:noFill/>
          <a:ln cap="flat" cmpd="sng" w="9525">
            <a:solidFill>
              <a:schemeClr val="dk2"/>
            </a:solidFill>
            <a:prstDash val="solid"/>
            <a:round/>
            <a:headEnd len="med" w="med" type="none"/>
            <a:tailEnd len="med" w="med" type="triangle"/>
          </a:ln>
        </p:spPr>
      </p:cxnSp>
      <p:sp>
        <p:nvSpPr>
          <p:cNvPr id="1083" name="Google Shape;1083;p104"/>
          <p:cNvSpPr/>
          <p:nvPr/>
        </p:nvSpPr>
        <p:spPr>
          <a:xfrm>
            <a:off x="7404300" y="2263975"/>
            <a:ext cx="13146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Elasticsearch</a:t>
            </a:r>
            <a:endParaRPr/>
          </a:p>
        </p:txBody>
      </p:sp>
      <p:sp>
        <p:nvSpPr>
          <p:cNvPr id="1084" name="Google Shape;1084;p104"/>
          <p:cNvSpPr/>
          <p:nvPr/>
        </p:nvSpPr>
        <p:spPr>
          <a:xfrm>
            <a:off x="3477375"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Pricing &amp; Campaigns</a:t>
            </a:r>
            <a:endParaRPr/>
          </a:p>
        </p:txBody>
      </p:sp>
      <p:cxnSp>
        <p:nvCxnSpPr>
          <p:cNvPr id="1085" name="Google Shape;1085;p104"/>
          <p:cNvCxnSpPr>
            <a:stCxn id="1081" idx="2"/>
          </p:cNvCxnSpPr>
          <p:nvPr/>
        </p:nvCxnSpPr>
        <p:spPr>
          <a:xfrm>
            <a:off x="4053225" y="2352750"/>
            <a:ext cx="254700" cy="190200"/>
          </a:xfrm>
          <a:prstGeom prst="straightConnector1">
            <a:avLst/>
          </a:prstGeom>
          <a:noFill/>
          <a:ln cap="flat" cmpd="sng" w="9525">
            <a:solidFill>
              <a:schemeClr val="dk2"/>
            </a:solidFill>
            <a:prstDash val="solid"/>
            <a:round/>
            <a:headEnd len="med" w="med" type="none"/>
            <a:tailEnd len="med" w="med" type="triangle"/>
          </a:ln>
        </p:spPr>
      </p:cxnSp>
      <p:cxnSp>
        <p:nvCxnSpPr>
          <p:cNvPr id="1086" name="Google Shape;1086;p104"/>
          <p:cNvCxnSpPr>
            <a:stCxn id="1084" idx="0"/>
          </p:cNvCxnSpPr>
          <p:nvPr/>
        </p:nvCxnSpPr>
        <p:spPr>
          <a:xfrm flipH="1" rot="10800000">
            <a:off x="4053225" y="2558875"/>
            <a:ext cx="257700" cy="163200"/>
          </a:xfrm>
          <a:prstGeom prst="straightConnector1">
            <a:avLst/>
          </a:prstGeom>
          <a:noFill/>
          <a:ln cap="flat" cmpd="sng" w="9525">
            <a:solidFill>
              <a:schemeClr val="dk2"/>
            </a:solidFill>
            <a:prstDash val="solid"/>
            <a:round/>
            <a:headEnd len="med" w="med" type="none"/>
            <a:tailEnd len="med" w="med" type="triangle"/>
          </a:ln>
        </p:spPr>
      </p:cxnSp>
      <p:sp>
        <p:nvSpPr>
          <p:cNvPr id="1087" name="Google Shape;1087;p104"/>
          <p:cNvSpPr/>
          <p:nvPr/>
        </p:nvSpPr>
        <p:spPr>
          <a:xfrm>
            <a:off x="4783588" y="1758150"/>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Fashion Tags</a:t>
            </a:r>
            <a:endParaRPr/>
          </a:p>
        </p:txBody>
      </p:sp>
      <p:sp>
        <p:nvSpPr>
          <p:cNvPr id="1088" name="Google Shape;1088;p104"/>
          <p:cNvSpPr/>
          <p:nvPr/>
        </p:nvSpPr>
        <p:spPr>
          <a:xfrm>
            <a:off x="4791863"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Image Tags</a:t>
            </a:r>
            <a:endParaRPr/>
          </a:p>
        </p:txBody>
      </p:sp>
      <p:sp>
        <p:nvSpPr>
          <p:cNvPr id="1089" name="Google Shape;1089;p104"/>
          <p:cNvSpPr/>
          <p:nvPr/>
        </p:nvSpPr>
        <p:spPr>
          <a:xfrm>
            <a:off x="6098075" y="272207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Color Enrichment</a:t>
            </a:r>
            <a:endParaRPr/>
          </a:p>
        </p:txBody>
      </p:sp>
      <p:sp>
        <p:nvSpPr>
          <p:cNvPr id="1090" name="Google Shape;1090;p104"/>
          <p:cNvSpPr/>
          <p:nvPr/>
        </p:nvSpPr>
        <p:spPr>
          <a:xfrm>
            <a:off x="6093950" y="1785025"/>
            <a:ext cx="1151700" cy="594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Scoring</a:t>
            </a:r>
            <a:endParaRPr/>
          </a:p>
        </p:txBody>
      </p:sp>
      <p:cxnSp>
        <p:nvCxnSpPr>
          <p:cNvPr id="1091" name="Google Shape;1091;p104"/>
          <p:cNvCxnSpPr>
            <a:stCxn id="1087" idx="2"/>
          </p:cNvCxnSpPr>
          <p:nvPr/>
        </p:nvCxnSpPr>
        <p:spPr>
          <a:xfrm>
            <a:off x="5359438" y="2352750"/>
            <a:ext cx="353700" cy="196500"/>
          </a:xfrm>
          <a:prstGeom prst="straightConnector1">
            <a:avLst/>
          </a:prstGeom>
          <a:noFill/>
          <a:ln cap="flat" cmpd="sng" w="9525">
            <a:solidFill>
              <a:schemeClr val="dk2"/>
            </a:solidFill>
            <a:prstDash val="solid"/>
            <a:round/>
            <a:headEnd len="med" w="med" type="none"/>
            <a:tailEnd len="med" w="med" type="triangle"/>
          </a:ln>
        </p:spPr>
      </p:cxnSp>
      <p:cxnSp>
        <p:nvCxnSpPr>
          <p:cNvPr id="1092" name="Google Shape;1092;p104"/>
          <p:cNvCxnSpPr>
            <a:stCxn id="1088" idx="0"/>
          </p:cNvCxnSpPr>
          <p:nvPr/>
        </p:nvCxnSpPr>
        <p:spPr>
          <a:xfrm flipH="1" rot="10800000">
            <a:off x="5367713" y="2556175"/>
            <a:ext cx="336000" cy="1659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p104"/>
          <p:cNvCxnSpPr>
            <a:stCxn id="1089" idx="0"/>
          </p:cNvCxnSpPr>
          <p:nvPr/>
        </p:nvCxnSpPr>
        <p:spPr>
          <a:xfrm flipH="1" rot="10800000">
            <a:off x="6673925" y="2558875"/>
            <a:ext cx="328200" cy="16320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104"/>
          <p:cNvCxnSpPr>
            <a:stCxn id="1090" idx="2"/>
          </p:cNvCxnSpPr>
          <p:nvPr/>
        </p:nvCxnSpPr>
        <p:spPr>
          <a:xfrm>
            <a:off x="6669800" y="2379625"/>
            <a:ext cx="327600" cy="166200"/>
          </a:xfrm>
          <a:prstGeom prst="straightConnector1">
            <a:avLst/>
          </a:prstGeom>
          <a:noFill/>
          <a:ln cap="flat" cmpd="sng" w="9525">
            <a:solidFill>
              <a:schemeClr val="dk2"/>
            </a:solidFill>
            <a:prstDash val="solid"/>
            <a:round/>
            <a:headEnd len="med" w="med" type="none"/>
            <a:tailEnd len="med" w="med" type="triangle"/>
          </a:ln>
        </p:spPr>
      </p:cxnSp>
      <p:sp>
        <p:nvSpPr>
          <p:cNvPr id="1095" name="Google Shape;1095;p104"/>
          <p:cNvSpPr txBox="1"/>
          <p:nvPr/>
        </p:nvSpPr>
        <p:spPr>
          <a:xfrm>
            <a:off x="508000" y="3150900"/>
            <a:ext cx="1617000" cy="7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Kafka / Nakadi *</a:t>
            </a:r>
            <a:endParaRPr b="1"/>
          </a:p>
        </p:txBody>
      </p:sp>
      <p:sp>
        <p:nvSpPr>
          <p:cNvPr id="1096" name="Google Shape;1096;p104"/>
          <p:cNvSpPr txBox="1"/>
          <p:nvPr/>
        </p:nvSpPr>
        <p:spPr>
          <a:xfrm>
            <a:off x="2914113" y="218650"/>
            <a:ext cx="3539400" cy="54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DATA INGESTION</a:t>
            </a:r>
            <a:endParaRPr b="1"/>
          </a:p>
        </p:txBody>
      </p:sp>
      <p:pic>
        <p:nvPicPr>
          <p:cNvPr id="1097" name="Google Shape;1097;p104"/>
          <p:cNvPicPr preferRelativeResize="0"/>
          <p:nvPr/>
        </p:nvPicPr>
        <p:blipFill>
          <a:blip r:embed="rId4">
            <a:alphaModFix/>
          </a:blip>
          <a:stretch>
            <a:fillRect/>
          </a:stretch>
        </p:blipFill>
        <p:spPr>
          <a:xfrm>
            <a:off x="1402900" y="2246038"/>
            <a:ext cx="609600" cy="609600"/>
          </a:xfrm>
          <a:prstGeom prst="rect">
            <a:avLst/>
          </a:prstGeom>
          <a:noFill/>
          <a:ln>
            <a:noFill/>
          </a:ln>
        </p:spPr>
      </p:pic>
      <p:sp>
        <p:nvSpPr>
          <p:cNvPr id="1098" name="Google Shape;1098;p104"/>
          <p:cNvSpPr/>
          <p:nvPr>
            <p:ph idx="2" type="pic"/>
          </p:nvPr>
        </p:nvSpPr>
        <p:spPr>
          <a:xfrm>
            <a:off x="742950" y="4216300"/>
            <a:ext cx="7721400" cy="434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5"/>
              </a:rPr>
              <a:t>nakadi.io</a:t>
            </a:r>
            <a:endParaRPr sz="1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pic>
        <p:nvPicPr>
          <p:cNvPr id="1103" name="Google Shape;1103;p105"/>
          <p:cNvPicPr preferRelativeResize="0"/>
          <p:nvPr/>
        </p:nvPicPr>
        <p:blipFill>
          <a:blip r:embed="rId3">
            <a:alphaModFix/>
          </a:blip>
          <a:stretch>
            <a:fillRect/>
          </a:stretch>
        </p:blipFill>
        <p:spPr>
          <a:xfrm>
            <a:off x="-154350" y="-85950"/>
            <a:ext cx="9391227" cy="5229451"/>
          </a:xfrm>
          <a:prstGeom prst="rect">
            <a:avLst/>
          </a:prstGeom>
          <a:noFill/>
          <a:ln>
            <a:noFill/>
          </a:ln>
        </p:spPr>
      </p:pic>
      <p:sp>
        <p:nvSpPr>
          <p:cNvPr id="1104" name="Google Shape;1104;p105"/>
          <p:cNvSpPr/>
          <p:nvPr/>
        </p:nvSpPr>
        <p:spPr>
          <a:xfrm>
            <a:off x="7021450" y="3915575"/>
            <a:ext cx="2122500" cy="12519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05"/>
          <p:cNvSpPr/>
          <p:nvPr/>
        </p:nvSpPr>
        <p:spPr>
          <a:xfrm>
            <a:off x="-376750" y="64075"/>
            <a:ext cx="2122500" cy="1251900"/>
          </a:xfrm>
          <a:prstGeom prst="ellipse">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Google Shape;1110;p106"/>
          <p:cNvSpPr txBox="1"/>
          <p:nvPr>
            <p:ph type="title"/>
          </p:nvPr>
        </p:nvSpPr>
        <p:spPr>
          <a:xfrm>
            <a:off x="597198" y="219254"/>
            <a:ext cx="7952700" cy="75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rPr>
              <a:t>KUBERNETES @ ZALANDO</a:t>
            </a:r>
            <a:endParaRPr sz="3600"/>
          </a:p>
        </p:txBody>
      </p:sp>
      <p:sp>
        <p:nvSpPr>
          <p:cNvPr id="1111" name="Google Shape;1111;p106"/>
          <p:cNvSpPr txBox="1"/>
          <p:nvPr>
            <p:ph idx="2" type="body"/>
          </p:nvPr>
        </p:nvSpPr>
        <p:spPr>
          <a:xfrm>
            <a:off x="742950" y="4658700"/>
            <a:ext cx="6925800" cy="29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06"/>
          <p:cNvSpPr/>
          <p:nvPr/>
        </p:nvSpPr>
        <p:spPr>
          <a:xfrm>
            <a:off x="9312750" y="-4550"/>
            <a:ext cx="1317600" cy="4566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Please write the title in all capital letters</a:t>
            </a:r>
            <a:endParaRPr sz="800">
              <a:solidFill>
                <a:schemeClr val="accent6"/>
              </a:solidFill>
              <a:highlight>
                <a:srgbClr val="FFFFFF"/>
              </a:highlight>
            </a:endParaRPr>
          </a:p>
        </p:txBody>
      </p:sp>
      <p:sp>
        <p:nvSpPr>
          <p:cNvPr id="1113" name="Google Shape;1113;p106"/>
          <p:cNvSpPr/>
          <p:nvPr/>
        </p:nvSpPr>
        <p:spPr>
          <a:xfrm>
            <a:off x="9312750" y="528850"/>
            <a:ext cx="1317600" cy="666000"/>
          </a:xfrm>
          <a:prstGeom prst="wedgeRectCallout">
            <a:avLst>
              <a:gd fmla="val -53209" name="adj1"/>
              <a:gd fmla="val -19669" name="adj2"/>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500"/>
              </a:spcBef>
              <a:spcAft>
                <a:spcPts val="500"/>
              </a:spcAft>
              <a:buNone/>
            </a:pPr>
            <a:r>
              <a:rPr lang="en" sz="800">
                <a:solidFill>
                  <a:schemeClr val="accent6"/>
                </a:solidFill>
                <a:highlight>
                  <a:srgbClr val="FFFFFF"/>
                </a:highlight>
              </a:rPr>
              <a:t>Use bullet points to summarize information rather than writing long paragraphs in the text box</a:t>
            </a:r>
            <a:endParaRPr sz="800">
              <a:solidFill>
                <a:schemeClr val="accent6"/>
              </a:solidFill>
              <a:highlight>
                <a:srgbClr val="FFFFFF"/>
              </a:highlight>
            </a:endParaRPr>
          </a:p>
        </p:txBody>
      </p:sp>
      <p:pic>
        <p:nvPicPr>
          <p:cNvPr id="1114" name="Google Shape;1114;p106"/>
          <p:cNvPicPr preferRelativeResize="0"/>
          <p:nvPr/>
        </p:nvPicPr>
        <p:blipFill>
          <a:blip r:embed="rId3">
            <a:alphaModFix/>
          </a:blip>
          <a:stretch>
            <a:fillRect/>
          </a:stretch>
        </p:blipFill>
        <p:spPr>
          <a:xfrm>
            <a:off x="3242600" y="2108920"/>
            <a:ext cx="1234827" cy="1198099"/>
          </a:xfrm>
          <a:prstGeom prst="rect">
            <a:avLst/>
          </a:prstGeom>
          <a:noFill/>
          <a:ln>
            <a:noFill/>
          </a:ln>
        </p:spPr>
      </p:pic>
      <p:pic>
        <p:nvPicPr>
          <p:cNvPr id="1115" name="Google Shape;1115;p106"/>
          <p:cNvPicPr preferRelativeResize="0"/>
          <p:nvPr/>
        </p:nvPicPr>
        <p:blipFill>
          <a:blip r:embed="rId4">
            <a:alphaModFix/>
          </a:blip>
          <a:stretch>
            <a:fillRect/>
          </a:stretch>
        </p:blipFill>
        <p:spPr>
          <a:xfrm>
            <a:off x="4540900" y="1347700"/>
            <a:ext cx="1317600" cy="790048"/>
          </a:xfrm>
          <a:prstGeom prst="rect">
            <a:avLst/>
          </a:prstGeom>
          <a:noFill/>
          <a:ln>
            <a:noFill/>
          </a:ln>
        </p:spPr>
      </p:pic>
      <p:sp>
        <p:nvSpPr>
          <p:cNvPr id="1116" name="Google Shape;1116;p106"/>
          <p:cNvSpPr/>
          <p:nvPr/>
        </p:nvSpPr>
        <p:spPr>
          <a:xfrm>
            <a:off x="6643050" y="1060675"/>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onsolas"/>
                <a:ea typeface="Consolas"/>
                <a:cs typeface="Consolas"/>
                <a:sym typeface="Consolas"/>
              </a:rPr>
              <a:t>114</a:t>
            </a:r>
            <a:endParaRPr b="1" sz="2400">
              <a:latin typeface="Consolas"/>
              <a:ea typeface="Consolas"/>
              <a:cs typeface="Consolas"/>
              <a:sym typeface="Consolas"/>
            </a:endParaRPr>
          </a:p>
          <a:p>
            <a:pPr indent="0" lvl="0" marL="0" rtl="0" algn="ctr">
              <a:spcBef>
                <a:spcPts val="0"/>
              </a:spcBef>
              <a:spcAft>
                <a:spcPts val="0"/>
              </a:spcAft>
              <a:buNone/>
            </a:pPr>
            <a:r>
              <a:rPr lang="en" sz="2400">
                <a:latin typeface="Consolas"/>
                <a:ea typeface="Consolas"/>
                <a:cs typeface="Consolas"/>
                <a:sym typeface="Consolas"/>
              </a:rPr>
              <a:t>clusters</a:t>
            </a:r>
            <a:endParaRPr sz="2400">
              <a:latin typeface="Consolas"/>
              <a:ea typeface="Consolas"/>
              <a:cs typeface="Consolas"/>
              <a:sym typeface="Consolas"/>
            </a:endParaRPr>
          </a:p>
        </p:txBody>
      </p:sp>
      <p:sp>
        <p:nvSpPr>
          <p:cNvPr id="1117" name="Google Shape;1117;p106"/>
          <p:cNvSpPr/>
          <p:nvPr/>
        </p:nvSpPr>
        <p:spPr>
          <a:xfrm>
            <a:off x="597200" y="231945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Consolas"/>
                <a:ea typeface="Consolas"/>
                <a:cs typeface="Consolas"/>
                <a:sym typeface="Consolas"/>
              </a:rPr>
              <a:t>1400~</a:t>
            </a:r>
            <a:endParaRPr b="1" sz="2400">
              <a:latin typeface="Consolas"/>
              <a:ea typeface="Consolas"/>
              <a:cs typeface="Consolas"/>
              <a:sym typeface="Consolas"/>
            </a:endParaRPr>
          </a:p>
          <a:p>
            <a:pPr indent="0" lvl="0" marL="0" rtl="0" algn="ctr">
              <a:spcBef>
                <a:spcPts val="0"/>
              </a:spcBef>
              <a:spcAft>
                <a:spcPts val="0"/>
              </a:spcAft>
              <a:buNone/>
            </a:pPr>
            <a:r>
              <a:rPr lang="en" sz="2400">
                <a:latin typeface="Consolas"/>
                <a:ea typeface="Consolas"/>
                <a:cs typeface="Consolas"/>
                <a:sym typeface="Consolas"/>
              </a:rPr>
              <a:t>nodes</a:t>
            </a:r>
            <a:endParaRPr sz="2400">
              <a:latin typeface="Consolas"/>
              <a:ea typeface="Consolas"/>
              <a:cs typeface="Consolas"/>
              <a:sym typeface="Consolas"/>
            </a:endParaRPr>
          </a:p>
        </p:txBody>
      </p:sp>
      <p:sp>
        <p:nvSpPr>
          <p:cNvPr id="1118" name="Google Shape;1118;p106"/>
          <p:cNvSpPr/>
          <p:nvPr/>
        </p:nvSpPr>
        <p:spPr>
          <a:xfrm>
            <a:off x="597200" y="35264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nsolas"/>
                <a:ea typeface="Consolas"/>
                <a:cs typeface="Consolas"/>
                <a:sym typeface="Consolas"/>
              </a:rPr>
              <a:t>Since</a:t>
            </a:r>
            <a:endParaRPr b="1" sz="2400">
              <a:latin typeface="Consolas"/>
              <a:ea typeface="Consolas"/>
              <a:cs typeface="Consolas"/>
              <a:sym typeface="Consolas"/>
            </a:endParaRPr>
          </a:p>
          <a:p>
            <a:pPr indent="0" lvl="0" marL="0" rtl="0" algn="ctr">
              <a:spcBef>
                <a:spcPts val="0"/>
              </a:spcBef>
              <a:spcAft>
                <a:spcPts val="0"/>
              </a:spcAft>
              <a:buNone/>
            </a:pPr>
            <a:r>
              <a:rPr b="1" lang="en" sz="2400">
                <a:latin typeface="Consolas"/>
                <a:ea typeface="Consolas"/>
                <a:cs typeface="Consolas"/>
                <a:sym typeface="Consolas"/>
              </a:rPr>
              <a:t>Oct 2016</a:t>
            </a:r>
            <a:endParaRPr sz="2400">
              <a:latin typeface="Consolas"/>
              <a:ea typeface="Consolas"/>
              <a:cs typeface="Consolas"/>
              <a:sym typeface="Consolas"/>
            </a:endParaRPr>
          </a:p>
        </p:txBody>
      </p:sp>
      <p:sp>
        <p:nvSpPr>
          <p:cNvPr id="1119" name="Google Shape;1119;p106"/>
          <p:cNvSpPr/>
          <p:nvPr/>
        </p:nvSpPr>
        <p:spPr>
          <a:xfrm>
            <a:off x="6643050" y="2330275"/>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Node </a:t>
            </a:r>
            <a:r>
              <a:rPr b="1" lang="en" sz="1800">
                <a:latin typeface="Consolas"/>
                <a:ea typeface="Consolas"/>
                <a:cs typeface="Consolas"/>
                <a:sym typeface="Consolas"/>
              </a:rPr>
              <a:t>Autoscaling</a:t>
            </a:r>
            <a:endParaRPr b="1" sz="1800">
              <a:latin typeface="Consolas"/>
              <a:ea typeface="Consolas"/>
              <a:cs typeface="Consolas"/>
              <a:sym typeface="Consolas"/>
            </a:endParaRPr>
          </a:p>
        </p:txBody>
      </p:sp>
      <p:sp>
        <p:nvSpPr>
          <p:cNvPr id="1120" name="Google Shape;1120;p106"/>
          <p:cNvSpPr/>
          <p:nvPr/>
        </p:nvSpPr>
        <p:spPr>
          <a:xfrm>
            <a:off x="6678325" y="3526400"/>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Consolas"/>
                <a:ea typeface="Consolas"/>
                <a:cs typeface="Consolas"/>
                <a:sym typeface="Consolas"/>
              </a:rPr>
              <a:t>From </a:t>
            </a:r>
            <a:r>
              <a:rPr b="1" lang="en" sz="2400">
                <a:latin typeface="Consolas"/>
                <a:ea typeface="Consolas"/>
                <a:cs typeface="Consolas"/>
                <a:sym typeface="Consolas"/>
              </a:rPr>
              <a:t>v1.4</a:t>
            </a:r>
            <a:r>
              <a:rPr lang="en" sz="2400">
                <a:latin typeface="Consolas"/>
                <a:ea typeface="Consolas"/>
                <a:cs typeface="Consolas"/>
                <a:sym typeface="Consolas"/>
              </a:rPr>
              <a:t> to </a:t>
            </a:r>
            <a:r>
              <a:rPr b="1" lang="en" sz="2400">
                <a:latin typeface="Consolas"/>
                <a:ea typeface="Consolas"/>
                <a:cs typeface="Consolas"/>
                <a:sym typeface="Consolas"/>
              </a:rPr>
              <a:t>v1.12</a:t>
            </a:r>
            <a:r>
              <a:rPr lang="en" sz="2400">
                <a:latin typeface="Consolas"/>
                <a:ea typeface="Consolas"/>
                <a:cs typeface="Consolas"/>
                <a:sym typeface="Consolas"/>
              </a:rPr>
              <a:t> </a:t>
            </a:r>
            <a:endParaRPr sz="2400">
              <a:latin typeface="Consolas"/>
              <a:ea typeface="Consolas"/>
              <a:cs typeface="Consolas"/>
              <a:sym typeface="Consolas"/>
            </a:endParaRPr>
          </a:p>
        </p:txBody>
      </p:sp>
      <p:sp>
        <p:nvSpPr>
          <p:cNvPr id="1121" name="Google Shape;1121;p106"/>
          <p:cNvSpPr/>
          <p:nvPr/>
        </p:nvSpPr>
        <p:spPr>
          <a:xfrm>
            <a:off x="597200" y="1060675"/>
            <a:ext cx="1836300" cy="857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Consolas"/>
                <a:ea typeface="Consolas"/>
                <a:cs typeface="Consolas"/>
                <a:sym typeface="Consolas"/>
              </a:rPr>
              <a:t>Default</a:t>
            </a:r>
            <a:r>
              <a:rPr lang="en" sz="1800">
                <a:latin typeface="Consolas"/>
                <a:ea typeface="Consolas"/>
                <a:cs typeface="Consolas"/>
                <a:sym typeface="Consolas"/>
              </a:rPr>
              <a:t> Deployment Target</a:t>
            </a:r>
            <a:endParaRPr sz="1800">
              <a:latin typeface="Consolas"/>
              <a:ea typeface="Consolas"/>
              <a:cs typeface="Consolas"/>
              <a:sym typeface="Consolas"/>
            </a:endParaRPr>
          </a:p>
        </p:txBody>
      </p:sp>
      <p:pic>
        <p:nvPicPr>
          <p:cNvPr id="1122" name="Google Shape;1122;p106"/>
          <p:cNvPicPr preferRelativeResize="0"/>
          <p:nvPr/>
        </p:nvPicPr>
        <p:blipFill>
          <a:blip r:embed="rId5">
            <a:alphaModFix/>
          </a:blip>
          <a:stretch>
            <a:fillRect/>
          </a:stretch>
        </p:blipFill>
        <p:spPr>
          <a:xfrm>
            <a:off x="4774000" y="2594475"/>
            <a:ext cx="1084500" cy="1349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6" name="Shape 1126"/>
        <p:cNvGrpSpPr/>
        <p:nvPr/>
      </p:nvGrpSpPr>
      <p:grpSpPr>
        <a:xfrm>
          <a:off x="0" y="0"/>
          <a:ext cx="0" cy="0"/>
          <a:chOff x="0" y="0"/>
          <a:chExt cx="0" cy="0"/>
        </a:xfrm>
      </p:grpSpPr>
      <p:sp>
        <p:nvSpPr>
          <p:cNvPr id="1127" name="Google Shape;1127;p107"/>
          <p:cNvSpPr txBox="1"/>
          <p:nvPr/>
        </p:nvSpPr>
        <p:spPr>
          <a:xfrm>
            <a:off x="280400" y="3893625"/>
            <a:ext cx="8484600" cy="1333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FFFF"/>
                </a:solidFill>
                <a:highlight>
                  <a:schemeClr val="accent3"/>
                </a:highlight>
                <a:latin typeface="Century Gothic"/>
                <a:ea typeface="Century Gothic"/>
                <a:cs typeface="Century Gothic"/>
                <a:sym typeface="Century Gothic"/>
              </a:rPr>
              <a:t>Elasticsearch in Kubernetes</a:t>
            </a:r>
            <a:endParaRPr b="1" sz="4800">
              <a:solidFill>
                <a:srgbClr val="FFFFFF"/>
              </a:solidFill>
              <a:highlight>
                <a:schemeClr val="accent3"/>
              </a:highlight>
              <a:latin typeface="Century Gothic"/>
              <a:ea typeface="Century Gothic"/>
              <a:cs typeface="Century Gothic"/>
              <a:sym typeface="Century Gothic"/>
            </a:endParaRPr>
          </a:p>
        </p:txBody>
      </p:sp>
      <p:sp>
        <p:nvSpPr>
          <p:cNvPr id="1128" name="Google Shape;1128;p107"/>
          <p:cNvSpPr txBox="1"/>
          <p:nvPr/>
        </p:nvSpPr>
        <p:spPr>
          <a:xfrm>
            <a:off x="5835575" y="762000"/>
            <a:ext cx="3239700" cy="43131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highlight>
                  <a:schemeClr val="accent3"/>
                </a:highlight>
              </a:rPr>
              <a:t>Elasticsearch</a:t>
            </a:r>
            <a:br>
              <a:rPr b="1" lang="en" sz="3600">
                <a:solidFill>
                  <a:srgbClr val="FFFFFF"/>
                </a:solidFill>
                <a:highlight>
                  <a:schemeClr val="accent3"/>
                </a:highlight>
              </a:rPr>
            </a:br>
            <a:r>
              <a:rPr b="1" lang="en" sz="3600">
                <a:solidFill>
                  <a:srgbClr val="FFFFFF"/>
                </a:solidFill>
                <a:highlight>
                  <a:schemeClr val="accent3"/>
                </a:highlight>
              </a:rPr>
              <a:t>2.500 vCPUs</a:t>
            </a:r>
            <a:endParaRPr b="1" sz="3600">
              <a:solidFill>
                <a:srgbClr val="FFFFFF"/>
              </a:solidFill>
              <a:highlight>
                <a:schemeClr val="accent3"/>
              </a:highlight>
            </a:endParaRPr>
          </a:p>
          <a:p>
            <a:pPr indent="0" lvl="0" marL="0" rtl="0" algn="ctr">
              <a:spcBef>
                <a:spcPts val="0"/>
              </a:spcBef>
              <a:spcAft>
                <a:spcPts val="0"/>
              </a:spcAft>
              <a:buNone/>
            </a:pPr>
            <a:r>
              <a:rPr b="1" lang="en" sz="3600">
                <a:solidFill>
                  <a:srgbClr val="FFFFFF"/>
                </a:solidFill>
                <a:highlight>
                  <a:schemeClr val="accent3"/>
                </a:highlight>
              </a:rPr>
              <a:t>1 TB RAM</a:t>
            </a:r>
            <a:endParaRPr b="1" sz="3600">
              <a:solidFill>
                <a:srgbClr val="FFFFFF"/>
              </a:solidFill>
              <a:highlight>
                <a:schemeClr val="accent3"/>
              </a:highlight>
            </a:endParaRPr>
          </a:p>
        </p:txBody>
      </p:sp>
      <p:pic>
        <p:nvPicPr>
          <p:cNvPr id="1129" name="Google Shape;1129;p107"/>
          <p:cNvPicPr preferRelativeResize="0"/>
          <p:nvPr/>
        </p:nvPicPr>
        <p:blipFill>
          <a:blip r:embed="rId3">
            <a:alphaModFix/>
          </a:blip>
          <a:stretch>
            <a:fillRect/>
          </a:stretch>
        </p:blipFill>
        <p:spPr>
          <a:xfrm>
            <a:off x="955850" y="1959825"/>
            <a:ext cx="1333800" cy="1333800"/>
          </a:xfrm>
          <a:prstGeom prst="rect">
            <a:avLst/>
          </a:prstGeom>
          <a:noFill/>
          <a:ln>
            <a:noFill/>
          </a:ln>
        </p:spPr>
      </p:pic>
      <p:pic>
        <p:nvPicPr>
          <p:cNvPr id="1130" name="Google Shape;1130;p107"/>
          <p:cNvPicPr preferRelativeResize="0"/>
          <p:nvPr/>
        </p:nvPicPr>
        <p:blipFill rotWithShape="1">
          <a:blip r:embed="rId4">
            <a:alphaModFix/>
          </a:blip>
          <a:srcRect b="5059" l="0" r="0" t="5068"/>
          <a:stretch/>
        </p:blipFill>
        <p:spPr>
          <a:xfrm>
            <a:off x="1140725" y="-63000"/>
            <a:ext cx="5818600" cy="3804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Zalando Masterfolien">
  <a:themeElement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Override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1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2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3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4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5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0.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1.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2.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3.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4.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65.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7.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8.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

<file path=ppt/theme/themeOverride9.xml><?xml version="1.0" encoding="utf-8"?>
<a:themeOverride xmlns:a="http://schemas.openxmlformats.org/drawingml/2006/main" xmlns:r="http://schemas.openxmlformats.org/officeDocument/2006/relationships">
  <a:clrScheme name="Zalando">
    <a:dk1>
      <a:srgbClr val="000000"/>
    </a:dk1>
    <a:lt1>
      <a:srgbClr val="FFFFFF"/>
    </a:lt1>
    <a:dk2>
      <a:srgbClr val="737A84"/>
    </a:dk2>
    <a:lt2>
      <a:srgbClr val="FFFFFF"/>
    </a:lt2>
    <a:accent1>
      <a:srgbClr val="FC2807"/>
    </a:accent1>
    <a:accent2>
      <a:srgbClr val="FC5121"/>
    </a:accent2>
    <a:accent3>
      <a:srgbClr val="FE6A23"/>
    </a:accent3>
    <a:accent4>
      <a:srgbClr val="FAD2B2"/>
    </a:accent4>
    <a:accent5>
      <a:srgbClr val="737A84"/>
    </a:accent5>
    <a:accent6>
      <a:srgbClr val="333333"/>
    </a:accent6>
    <a:hlink>
      <a:srgbClr val="FF6900"/>
    </a:hlink>
    <a:folHlink>
      <a:srgbClr val="FAD2B2"/>
    </a:folHlink>
  </a:clrScheme>
</a:themeOverride>
</file>